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Prata"/>
      <p:regular r:id="rId28"/>
    </p:embeddedFont>
    <p:embeddedFont>
      <p:font typeface="Nunito"/>
      <p:regular r:id="rId29"/>
      <p:bold r:id="rId30"/>
      <p:italic r:id="rId31"/>
      <p:boldItalic r:id="rId32"/>
    </p:embeddedFont>
    <p:embeddedFont>
      <p:font typeface="Poppins"/>
      <p:regular r:id="rId33"/>
      <p:bold r:id="rId34"/>
      <p:italic r:id="rId35"/>
      <p:boldItalic r:id="rId36"/>
    </p:embeddedFont>
    <p:embeddedFont>
      <p:font typeface="Exo Medium"/>
      <p:regular r:id="rId37"/>
      <p:bold r:id="rId38"/>
      <p:italic r:id="rId39"/>
      <p:boldItalic r:id="rId40"/>
    </p:embeddedFont>
    <p:embeddedFont>
      <p:font typeface="Exo"/>
      <p:regular r:id="rId41"/>
      <p:bold r:id="rId42"/>
      <p:italic r:id="rId43"/>
      <p:boldItalic r:id="rId44"/>
    </p:embeddedFont>
    <p:embeddedFont>
      <p:font typeface="Barlow"/>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ExoMedium-boldItalic.fntdata"/><Relationship Id="rId20" Type="http://schemas.openxmlformats.org/officeDocument/2006/relationships/slide" Target="slides/slide15.xml"/><Relationship Id="rId42" Type="http://schemas.openxmlformats.org/officeDocument/2006/relationships/font" Target="fonts/Exo-bold.fntdata"/><Relationship Id="rId41" Type="http://schemas.openxmlformats.org/officeDocument/2006/relationships/font" Target="fonts/Exo-regular.fntdata"/><Relationship Id="rId22" Type="http://schemas.openxmlformats.org/officeDocument/2006/relationships/slide" Target="slides/slide17.xml"/><Relationship Id="rId44" Type="http://schemas.openxmlformats.org/officeDocument/2006/relationships/font" Target="fonts/Exo-boldItalic.fntdata"/><Relationship Id="rId21" Type="http://schemas.openxmlformats.org/officeDocument/2006/relationships/slide" Target="slides/slide16.xml"/><Relationship Id="rId43" Type="http://schemas.openxmlformats.org/officeDocument/2006/relationships/font" Target="fonts/Exo-italic.fntdata"/><Relationship Id="rId24" Type="http://schemas.openxmlformats.org/officeDocument/2006/relationships/slide" Target="slides/slide19.xml"/><Relationship Id="rId46" Type="http://schemas.openxmlformats.org/officeDocument/2006/relationships/font" Target="fonts/Barlow-bold.fntdata"/><Relationship Id="rId23" Type="http://schemas.openxmlformats.org/officeDocument/2006/relationships/slide" Target="slides/slide18.xml"/><Relationship Id="rId45" Type="http://schemas.openxmlformats.org/officeDocument/2006/relationships/font" Target="fonts/Barlow-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8" Type="http://schemas.openxmlformats.org/officeDocument/2006/relationships/font" Target="fonts/Barlow-boldItalic.fntdata"/><Relationship Id="rId25" Type="http://schemas.openxmlformats.org/officeDocument/2006/relationships/slide" Target="slides/slide20.xml"/><Relationship Id="rId47" Type="http://schemas.openxmlformats.org/officeDocument/2006/relationships/font" Target="fonts/Barlow-italic.fntdata"/><Relationship Id="rId28" Type="http://schemas.openxmlformats.org/officeDocument/2006/relationships/font" Target="fonts/Prata-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italic.fntdata"/><Relationship Id="rId30" Type="http://schemas.openxmlformats.org/officeDocument/2006/relationships/font" Target="fonts/Nunito-bold.fntdata"/><Relationship Id="rId11" Type="http://schemas.openxmlformats.org/officeDocument/2006/relationships/slide" Target="slides/slide6.xml"/><Relationship Id="rId33" Type="http://schemas.openxmlformats.org/officeDocument/2006/relationships/font" Target="fonts/Poppins-regular.fntdata"/><Relationship Id="rId10" Type="http://schemas.openxmlformats.org/officeDocument/2006/relationships/slide" Target="slides/slide5.xml"/><Relationship Id="rId32" Type="http://schemas.openxmlformats.org/officeDocument/2006/relationships/font" Target="fonts/Nunito-boldItalic.fntdata"/><Relationship Id="rId13" Type="http://schemas.openxmlformats.org/officeDocument/2006/relationships/slide" Target="slides/slide8.xml"/><Relationship Id="rId35" Type="http://schemas.openxmlformats.org/officeDocument/2006/relationships/font" Target="fonts/Poppins-italic.fntdata"/><Relationship Id="rId12" Type="http://schemas.openxmlformats.org/officeDocument/2006/relationships/slide" Target="slides/slide7.xml"/><Relationship Id="rId34" Type="http://schemas.openxmlformats.org/officeDocument/2006/relationships/font" Target="fonts/Poppins-bold.fntdata"/><Relationship Id="rId15" Type="http://schemas.openxmlformats.org/officeDocument/2006/relationships/slide" Target="slides/slide10.xml"/><Relationship Id="rId37" Type="http://schemas.openxmlformats.org/officeDocument/2006/relationships/font" Target="fonts/ExoMedium-regular.fntdata"/><Relationship Id="rId14" Type="http://schemas.openxmlformats.org/officeDocument/2006/relationships/slide" Target="slides/slide9.xml"/><Relationship Id="rId36" Type="http://schemas.openxmlformats.org/officeDocument/2006/relationships/font" Target="fonts/Poppins-boldItalic.fntdata"/><Relationship Id="rId17" Type="http://schemas.openxmlformats.org/officeDocument/2006/relationships/slide" Target="slides/slide12.xml"/><Relationship Id="rId39" Type="http://schemas.openxmlformats.org/officeDocument/2006/relationships/font" Target="fonts/ExoMedium-italic.fntdata"/><Relationship Id="rId16" Type="http://schemas.openxmlformats.org/officeDocument/2006/relationships/slide" Target="slides/slide11.xml"/><Relationship Id="rId38" Type="http://schemas.openxmlformats.org/officeDocument/2006/relationships/font" Target="fonts/ExoMedium-bold.fntdata"/><Relationship Id="rId19" Type="http://schemas.openxmlformats.org/officeDocument/2006/relationships/slide" Target="slides/slide14.xml"/><Relationship Id="rId18" Type="http://schemas.openxmlformats.org/officeDocument/2006/relationships/slide" Target="slides/slide13.xml"/></Relationships>
</file>

<file path=ppt/media/image1.gif>
</file>

<file path=ppt/media/image2.gif>
</file>

<file path=ppt/media/image3.gif>
</file>

<file path=ppt/media/image4.gif>
</file>

<file path=ppt/media/image5.gif>
</file>

<file path=ppt/media/image6.gif>
</file>

<file path=ppt/media/image7.gif>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cec4d2707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cec4d2707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d313741446_0_14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d313741446_0_1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d313864b49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d313864b49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d313864b49_1_1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d313864b49_1_1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1c46df569f6_1_5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1c46df569f6_1_5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d313864b49_1_28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d313864b49_1_28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1c46df569f6_1_7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1c46df569f6_1_7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1c46df569f6_1_6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1c46df569f6_1_6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1c46df569f6_1_7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1c46df569f6_1_7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1c46df569f6_1_5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1c46df569f6_1_5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1c46df569f6_1_5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3" name="Google Shape;503;g1c46df569f6_1_5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c46df569f6_1_7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c46df569f6_1_7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1c46df569f6_1_6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1c46df569f6_1_6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1c46df569f6_1_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1c46df569f6_1_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1c46df569f6_1_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1c46df569f6_1_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99f2f57a71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99f2f57a71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99f2f57a71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99f2f57a71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99f2f57a71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99f2f57a71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bd6c00e730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bd6c00e730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d313741446_0_1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d313741446_0_1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1c46df569f6_1_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1c46df569f6_1_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d313864b49_1_4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d313864b49_1_4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594075" y="1119250"/>
            <a:ext cx="4371000" cy="2402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48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0" name="Google Shape;10;p2"/>
          <p:cNvSpPr txBox="1"/>
          <p:nvPr>
            <p:ph idx="1" type="subTitle"/>
          </p:nvPr>
        </p:nvSpPr>
        <p:spPr>
          <a:xfrm>
            <a:off x="1401375" y="3695341"/>
            <a:ext cx="2756400" cy="704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1" name="Google Shape;11;p2"/>
          <p:cNvSpPr/>
          <p:nvPr/>
        </p:nvSpPr>
        <p:spPr>
          <a:xfrm>
            <a:off x="-861625" y="-1200726"/>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1" name="Shape 61"/>
        <p:cNvGrpSpPr/>
        <p:nvPr/>
      </p:nvGrpSpPr>
      <p:grpSpPr>
        <a:xfrm>
          <a:off x="0" y="0"/>
          <a:ext cx="0" cy="0"/>
          <a:chOff x="0" y="0"/>
          <a:chExt cx="0" cy="0"/>
        </a:xfrm>
      </p:grpSpPr>
      <p:sp>
        <p:nvSpPr>
          <p:cNvPr id="62" name="Google Shape;62;p11"/>
          <p:cNvSpPr txBox="1"/>
          <p:nvPr>
            <p:ph hasCustomPrompt="1" type="title"/>
          </p:nvPr>
        </p:nvSpPr>
        <p:spPr>
          <a:xfrm>
            <a:off x="1284000" y="1996913"/>
            <a:ext cx="6576000" cy="97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600"/>
              <a:buNone/>
              <a:defRPr sz="8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63" name="Google Shape;63;p11"/>
          <p:cNvSpPr txBox="1"/>
          <p:nvPr>
            <p:ph idx="1" type="subTitle"/>
          </p:nvPr>
        </p:nvSpPr>
        <p:spPr>
          <a:xfrm>
            <a:off x="1284000" y="3096235"/>
            <a:ext cx="6576000" cy="35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64" name="Shape 6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65" name="Shape 65"/>
        <p:cNvGrpSpPr/>
        <p:nvPr/>
      </p:nvGrpSpPr>
      <p:grpSpPr>
        <a:xfrm>
          <a:off x="0" y="0"/>
          <a:ext cx="0" cy="0"/>
          <a:chOff x="0" y="0"/>
          <a:chExt cx="0" cy="0"/>
        </a:xfrm>
      </p:grpSpPr>
      <p:sp>
        <p:nvSpPr>
          <p:cNvPr id="66" name="Google Shape;66;p1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3"/>
          <p:cNvSpPr txBox="1"/>
          <p:nvPr>
            <p:ph idx="2" type="title"/>
          </p:nvPr>
        </p:nvSpPr>
        <p:spPr>
          <a:xfrm>
            <a:off x="2069613" y="1638285"/>
            <a:ext cx="2305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68" name="Google Shape;68;p13"/>
          <p:cNvSpPr txBox="1"/>
          <p:nvPr>
            <p:ph idx="1" type="subTitle"/>
          </p:nvPr>
        </p:nvSpPr>
        <p:spPr>
          <a:xfrm>
            <a:off x="2069613" y="2176563"/>
            <a:ext cx="2305500" cy="525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9" name="Google Shape;69;p13"/>
          <p:cNvSpPr txBox="1"/>
          <p:nvPr>
            <p:ph idx="3" type="title"/>
          </p:nvPr>
        </p:nvSpPr>
        <p:spPr>
          <a:xfrm>
            <a:off x="5922982" y="1638285"/>
            <a:ext cx="2305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70" name="Google Shape;70;p13"/>
          <p:cNvSpPr txBox="1"/>
          <p:nvPr>
            <p:ph idx="4" type="subTitle"/>
          </p:nvPr>
        </p:nvSpPr>
        <p:spPr>
          <a:xfrm>
            <a:off x="5922983" y="2176563"/>
            <a:ext cx="2305500" cy="525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1" name="Google Shape;71;p13"/>
          <p:cNvSpPr txBox="1"/>
          <p:nvPr>
            <p:ph idx="5" type="title"/>
          </p:nvPr>
        </p:nvSpPr>
        <p:spPr>
          <a:xfrm>
            <a:off x="2069613" y="3115656"/>
            <a:ext cx="2305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72" name="Google Shape;72;p13"/>
          <p:cNvSpPr txBox="1"/>
          <p:nvPr>
            <p:ph idx="6" type="subTitle"/>
          </p:nvPr>
        </p:nvSpPr>
        <p:spPr>
          <a:xfrm>
            <a:off x="2069613" y="3665562"/>
            <a:ext cx="2305500" cy="525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3" name="Google Shape;73;p13"/>
          <p:cNvSpPr txBox="1"/>
          <p:nvPr>
            <p:ph idx="7" type="title"/>
          </p:nvPr>
        </p:nvSpPr>
        <p:spPr>
          <a:xfrm>
            <a:off x="5922982" y="3115656"/>
            <a:ext cx="2305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74" name="Google Shape;74;p13"/>
          <p:cNvSpPr txBox="1"/>
          <p:nvPr>
            <p:ph idx="8" type="subTitle"/>
          </p:nvPr>
        </p:nvSpPr>
        <p:spPr>
          <a:xfrm>
            <a:off x="5922983" y="3665562"/>
            <a:ext cx="2305500" cy="525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5" name="Google Shape;75;p13"/>
          <p:cNvSpPr txBox="1"/>
          <p:nvPr>
            <p:ph hasCustomPrompt="1" idx="9" type="title"/>
          </p:nvPr>
        </p:nvSpPr>
        <p:spPr>
          <a:xfrm>
            <a:off x="874125" y="1673675"/>
            <a:ext cx="1048200" cy="1048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36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6" name="Google Shape;76;p13"/>
          <p:cNvSpPr txBox="1"/>
          <p:nvPr>
            <p:ph hasCustomPrompt="1" idx="13" type="title"/>
          </p:nvPr>
        </p:nvSpPr>
        <p:spPr>
          <a:xfrm>
            <a:off x="874125" y="3153175"/>
            <a:ext cx="1048200" cy="1048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36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7" name="Google Shape;77;p13"/>
          <p:cNvSpPr txBox="1"/>
          <p:nvPr>
            <p:ph hasCustomPrompt="1" idx="14" type="title"/>
          </p:nvPr>
        </p:nvSpPr>
        <p:spPr>
          <a:xfrm>
            <a:off x="4724300" y="1673675"/>
            <a:ext cx="1048200" cy="1048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36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8" name="Google Shape;78;p13"/>
          <p:cNvSpPr txBox="1"/>
          <p:nvPr>
            <p:ph hasCustomPrompt="1" idx="15" type="title"/>
          </p:nvPr>
        </p:nvSpPr>
        <p:spPr>
          <a:xfrm>
            <a:off x="4724300" y="3153175"/>
            <a:ext cx="1048200" cy="1048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36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9" name="Google Shape;79;p13"/>
          <p:cNvSpPr/>
          <p:nvPr/>
        </p:nvSpPr>
        <p:spPr>
          <a:xfrm>
            <a:off x="-861625" y="-1351626"/>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a:off x="7744650" y="451349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81" name="Shape 81"/>
        <p:cNvGrpSpPr/>
        <p:nvPr/>
      </p:nvGrpSpPr>
      <p:grpSpPr>
        <a:xfrm>
          <a:off x="0" y="0"/>
          <a:ext cx="0" cy="0"/>
          <a:chOff x="0" y="0"/>
          <a:chExt cx="0" cy="0"/>
        </a:xfrm>
      </p:grpSpPr>
      <p:sp>
        <p:nvSpPr>
          <p:cNvPr id="82" name="Google Shape;82;p14"/>
          <p:cNvSpPr txBox="1"/>
          <p:nvPr>
            <p:ph type="title"/>
          </p:nvPr>
        </p:nvSpPr>
        <p:spPr>
          <a:xfrm>
            <a:off x="3798925" y="3022044"/>
            <a:ext cx="4360200" cy="5319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83" name="Google Shape;83;p14"/>
          <p:cNvSpPr txBox="1"/>
          <p:nvPr>
            <p:ph idx="1" type="subTitle"/>
          </p:nvPr>
        </p:nvSpPr>
        <p:spPr>
          <a:xfrm>
            <a:off x="3798925" y="1589556"/>
            <a:ext cx="4784100" cy="1272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i="1" sz="19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4" name="Google Shape;84;p14"/>
          <p:cNvSpPr/>
          <p:nvPr/>
        </p:nvSpPr>
        <p:spPr>
          <a:xfrm>
            <a:off x="7744650" y="360259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8">
    <p:spTree>
      <p:nvGrpSpPr>
        <p:cNvPr id="85" name="Shape 85"/>
        <p:cNvGrpSpPr/>
        <p:nvPr/>
      </p:nvGrpSpPr>
      <p:grpSpPr>
        <a:xfrm>
          <a:off x="0" y="0"/>
          <a:ext cx="0" cy="0"/>
          <a:chOff x="0" y="0"/>
          <a:chExt cx="0" cy="0"/>
        </a:xfrm>
      </p:grpSpPr>
      <p:sp>
        <p:nvSpPr>
          <p:cNvPr id="86" name="Google Shape;86;p15"/>
          <p:cNvSpPr txBox="1"/>
          <p:nvPr>
            <p:ph idx="1" type="subTitle"/>
          </p:nvPr>
        </p:nvSpPr>
        <p:spPr>
          <a:xfrm>
            <a:off x="1309200" y="3487862"/>
            <a:ext cx="6525600" cy="88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7" name="Google Shape;87;p1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8" name="Google Shape;88;p15"/>
          <p:cNvSpPr/>
          <p:nvPr/>
        </p:nvSpPr>
        <p:spPr>
          <a:xfrm>
            <a:off x="-617962" y="1327524"/>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5"/>
          <p:cNvSpPr/>
          <p:nvPr/>
        </p:nvSpPr>
        <p:spPr>
          <a:xfrm>
            <a:off x="7988313" y="1327524"/>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90" name="Shape 90"/>
        <p:cNvGrpSpPr/>
        <p:nvPr/>
      </p:nvGrpSpPr>
      <p:grpSpPr>
        <a:xfrm>
          <a:off x="0" y="0"/>
          <a:ext cx="0" cy="0"/>
          <a:chOff x="0" y="0"/>
          <a:chExt cx="0" cy="0"/>
        </a:xfrm>
      </p:grpSpPr>
      <p:sp>
        <p:nvSpPr>
          <p:cNvPr id="91" name="Google Shape;91;p1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2" name="Google Shape;92;p16"/>
          <p:cNvSpPr txBox="1"/>
          <p:nvPr>
            <p:ph idx="2" type="title"/>
          </p:nvPr>
        </p:nvSpPr>
        <p:spPr>
          <a:xfrm>
            <a:off x="1101175" y="1844141"/>
            <a:ext cx="1986000" cy="41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93" name="Google Shape;93;p16"/>
          <p:cNvSpPr txBox="1"/>
          <p:nvPr>
            <p:ph idx="1" type="subTitle"/>
          </p:nvPr>
        </p:nvSpPr>
        <p:spPr>
          <a:xfrm>
            <a:off x="1101175" y="2269375"/>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4" name="Google Shape;94;p16"/>
          <p:cNvSpPr txBox="1"/>
          <p:nvPr>
            <p:ph idx="3" type="title"/>
          </p:nvPr>
        </p:nvSpPr>
        <p:spPr>
          <a:xfrm>
            <a:off x="3578947" y="1844141"/>
            <a:ext cx="1986000" cy="41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95" name="Google Shape;95;p16"/>
          <p:cNvSpPr txBox="1"/>
          <p:nvPr>
            <p:ph idx="4" type="subTitle"/>
          </p:nvPr>
        </p:nvSpPr>
        <p:spPr>
          <a:xfrm>
            <a:off x="3578948" y="2269375"/>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rgbClr val="242424"/>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6" name="Google Shape;96;p16"/>
          <p:cNvSpPr txBox="1"/>
          <p:nvPr>
            <p:ph idx="5" type="title"/>
          </p:nvPr>
        </p:nvSpPr>
        <p:spPr>
          <a:xfrm>
            <a:off x="1101175" y="3506153"/>
            <a:ext cx="1986000" cy="41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97" name="Google Shape;97;p16"/>
          <p:cNvSpPr txBox="1"/>
          <p:nvPr>
            <p:ph idx="6" type="subTitle"/>
          </p:nvPr>
        </p:nvSpPr>
        <p:spPr>
          <a:xfrm>
            <a:off x="1101175" y="3931375"/>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8" name="Google Shape;98;p16"/>
          <p:cNvSpPr txBox="1"/>
          <p:nvPr>
            <p:ph idx="7" type="title"/>
          </p:nvPr>
        </p:nvSpPr>
        <p:spPr>
          <a:xfrm>
            <a:off x="3578947" y="3506153"/>
            <a:ext cx="1986000" cy="41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99" name="Google Shape;99;p16"/>
          <p:cNvSpPr txBox="1"/>
          <p:nvPr>
            <p:ph idx="8" type="subTitle"/>
          </p:nvPr>
        </p:nvSpPr>
        <p:spPr>
          <a:xfrm>
            <a:off x="3578948" y="3931375"/>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0" name="Google Shape;100;p16"/>
          <p:cNvSpPr txBox="1"/>
          <p:nvPr>
            <p:ph idx="9" type="title"/>
          </p:nvPr>
        </p:nvSpPr>
        <p:spPr>
          <a:xfrm>
            <a:off x="6056725" y="1844141"/>
            <a:ext cx="1986000" cy="41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1" name="Google Shape;101;p16"/>
          <p:cNvSpPr txBox="1"/>
          <p:nvPr>
            <p:ph idx="13" type="subTitle"/>
          </p:nvPr>
        </p:nvSpPr>
        <p:spPr>
          <a:xfrm>
            <a:off x="6056727" y="2269375"/>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2" name="Google Shape;102;p16"/>
          <p:cNvSpPr txBox="1"/>
          <p:nvPr>
            <p:ph idx="14" type="title"/>
          </p:nvPr>
        </p:nvSpPr>
        <p:spPr>
          <a:xfrm>
            <a:off x="6056725" y="3506153"/>
            <a:ext cx="1986000" cy="41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3" name="Google Shape;103;p16"/>
          <p:cNvSpPr txBox="1"/>
          <p:nvPr>
            <p:ph idx="15" type="subTitle"/>
          </p:nvPr>
        </p:nvSpPr>
        <p:spPr>
          <a:xfrm>
            <a:off x="6056727" y="3931375"/>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4" name="Google Shape;104;p16"/>
          <p:cNvSpPr/>
          <p:nvPr/>
        </p:nvSpPr>
        <p:spPr>
          <a:xfrm>
            <a:off x="-1096898" y="38539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6"/>
          <p:cNvSpPr/>
          <p:nvPr/>
        </p:nvSpPr>
        <p:spPr>
          <a:xfrm>
            <a:off x="8428278" y="280016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9">
    <p:spTree>
      <p:nvGrpSpPr>
        <p:cNvPr id="106" name="Shape 106"/>
        <p:cNvGrpSpPr/>
        <p:nvPr/>
      </p:nvGrpSpPr>
      <p:grpSpPr>
        <a:xfrm>
          <a:off x="0" y="0"/>
          <a:ext cx="0" cy="0"/>
          <a:chOff x="0" y="0"/>
          <a:chExt cx="0" cy="0"/>
        </a:xfrm>
      </p:grpSpPr>
      <p:sp>
        <p:nvSpPr>
          <p:cNvPr id="107" name="Google Shape;107;p17"/>
          <p:cNvSpPr txBox="1"/>
          <p:nvPr>
            <p:ph idx="1" type="subTitle"/>
          </p:nvPr>
        </p:nvSpPr>
        <p:spPr>
          <a:xfrm>
            <a:off x="4168250" y="2347450"/>
            <a:ext cx="3945300" cy="1220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8" name="Google Shape;108;p17"/>
          <p:cNvSpPr txBox="1"/>
          <p:nvPr>
            <p:ph type="title"/>
          </p:nvPr>
        </p:nvSpPr>
        <p:spPr>
          <a:xfrm>
            <a:off x="4168250" y="1575350"/>
            <a:ext cx="39453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9" name="Google Shape;109;p17"/>
          <p:cNvSpPr/>
          <p:nvPr/>
        </p:nvSpPr>
        <p:spPr>
          <a:xfrm>
            <a:off x="-1086925" y="-1156676"/>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7"/>
          <p:cNvSpPr/>
          <p:nvPr/>
        </p:nvSpPr>
        <p:spPr>
          <a:xfrm>
            <a:off x="6265625" y="451349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9_1">
    <p:spTree>
      <p:nvGrpSpPr>
        <p:cNvPr id="111" name="Shape 111"/>
        <p:cNvGrpSpPr/>
        <p:nvPr/>
      </p:nvGrpSpPr>
      <p:grpSpPr>
        <a:xfrm>
          <a:off x="0" y="0"/>
          <a:ext cx="0" cy="0"/>
          <a:chOff x="0" y="0"/>
          <a:chExt cx="0" cy="0"/>
        </a:xfrm>
      </p:grpSpPr>
      <p:sp>
        <p:nvSpPr>
          <p:cNvPr id="112" name="Google Shape;112;p18"/>
          <p:cNvSpPr txBox="1"/>
          <p:nvPr>
            <p:ph type="title"/>
          </p:nvPr>
        </p:nvSpPr>
        <p:spPr>
          <a:xfrm>
            <a:off x="720000" y="1427700"/>
            <a:ext cx="56574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3" name="Google Shape;113;p18"/>
          <p:cNvSpPr txBox="1"/>
          <p:nvPr>
            <p:ph idx="1" type="body"/>
          </p:nvPr>
        </p:nvSpPr>
        <p:spPr>
          <a:xfrm>
            <a:off x="720000" y="2214000"/>
            <a:ext cx="5163000" cy="15018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2">
    <p:spTree>
      <p:nvGrpSpPr>
        <p:cNvPr id="114" name="Shape 114"/>
        <p:cNvGrpSpPr/>
        <p:nvPr/>
      </p:nvGrpSpPr>
      <p:grpSpPr>
        <a:xfrm>
          <a:off x="0" y="0"/>
          <a:ext cx="0" cy="0"/>
          <a:chOff x="0" y="0"/>
          <a:chExt cx="0" cy="0"/>
        </a:xfrm>
      </p:grpSpPr>
      <p:sp>
        <p:nvSpPr>
          <p:cNvPr id="115" name="Google Shape;115;p19"/>
          <p:cNvSpPr txBox="1"/>
          <p:nvPr>
            <p:ph type="title"/>
          </p:nvPr>
        </p:nvSpPr>
        <p:spPr>
          <a:xfrm>
            <a:off x="5047100" y="1839825"/>
            <a:ext cx="3739200" cy="19155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16" name="Google Shape;116;p19"/>
          <p:cNvSpPr txBox="1"/>
          <p:nvPr>
            <p:ph hasCustomPrompt="1" idx="2" type="title"/>
          </p:nvPr>
        </p:nvSpPr>
        <p:spPr>
          <a:xfrm>
            <a:off x="5047100" y="674750"/>
            <a:ext cx="1056900" cy="10611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6000"/>
              <a:buNone/>
              <a:defRPr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17" name="Google Shape;117;p19"/>
          <p:cNvSpPr txBox="1"/>
          <p:nvPr>
            <p:ph idx="1" type="subTitle"/>
          </p:nvPr>
        </p:nvSpPr>
        <p:spPr>
          <a:xfrm>
            <a:off x="5397362" y="3847650"/>
            <a:ext cx="2737800" cy="7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8" name="Google Shape;118;p19"/>
          <p:cNvSpPr/>
          <p:nvPr/>
        </p:nvSpPr>
        <p:spPr>
          <a:xfrm>
            <a:off x="8260402" y="62999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
    <p:spTree>
      <p:nvGrpSpPr>
        <p:cNvPr id="119" name="Shape 119"/>
        <p:cNvGrpSpPr/>
        <p:nvPr/>
      </p:nvGrpSpPr>
      <p:grpSpPr>
        <a:xfrm>
          <a:off x="0" y="0"/>
          <a:ext cx="0" cy="0"/>
          <a:chOff x="0" y="0"/>
          <a:chExt cx="0" cy="0"/>
        </a:xfrm>
      </p:grpSpPr>
      <p:sp>
        <p:nvSpPr>
          <p:cNvPr id="120" name="Google Shape;120;p2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1" name="Google Shape;121;p20"/>
          <p:cNvSpPr/>
          <p:nvPr/>
        </p:nvSpPr>
        <p:spPr>
          <a:xfrm>
            <a:off x="-825000" y="-586751"/>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0"/>
          <p:cNvSpPr/>
          <p:nvPr/>
        </p:nvSpPr>
        <p:spPr>
          <a:xfrm>
            <a:off x="7907150" y="3560274"/>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txBox="1"/>
          <p:nvPr>
            <p:ph type="title"/>
          </p:nvPr>
        </p:nvSpPr>
        <p:spPr>
          <a:xfrm>
            <a:off x="720000" y="1839825"/>
            <a:ext cx="3739200" cy="19155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4" name="Google Shape;14;p3"/>
          <p:cNvSpPr txBox="1"/>
          <p:nvPr>
            <p:ph hasCustomPrompt="1" idx="2" type="title"/>
          </p:nvPr>
        </p:nvSpPr>
        <p:spPr>
          <a:xfrm>
            <a:off x="720000" y="674750"/>
            <a:ext cx="1056900" cy="10611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6000"/>
              <a:buNone/>
              <a:defRPr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5" name="Google Shape;15;p3"/>
          <p:cNvSpPr txBox="1"/>
          <p:nvPr>
            <p:ph idx="1" type="subTitle"/>
          </p:nvPr>
        </p:nvSpPr>
        <p:spPr>
          <a:xfrm>
            <a:off x="720000" y="3755325"/>
            <a:ext cx="3220500" cy="7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6" name="Google Shape;16;p3"/>
          <p:cNvGrpSpPr/>
          <p:nvPr/>
        </p:nvGrpSpPr>
        <p:grpSpPr>
          <a:xfrm rot="10800000">
            <a:off x="-962314" y="1220013"/>
            <a:ext cx="3995951" cy="564600"/>
            <a:chOff x="1524913" y="922950"/>
            <a:chExt cx="6094175" cy="564600"/>
          </a:xfrm>
        </p:grpSpPr>
        <p:cxnSp>
          <p:nvCxnSpPr>
            <p:cNvPr id="17" name="Google Shape;17;p3"/>
            <p:cNvCxnSpPr/>
            <p:nvPr/>
          </p:nvCxnSpPr>
          <p:spPr>
            <a:xfrm flipH="1" rot="10800000">
              <a:off x="1524913" y="922950"/>
              <a:ext cx="2916000" cy="564600"/>
            </a:xfrm>
            <a:prstGeom prst="curvedConnector3">
              <a:avLst>
                <a:gd fmla="val 50000" name="adj1"/>
              </a:avLst>
            </a:prstGeom>
            <a:noFill/>
            <a:ln cap="flat" cmpd="sng" w="19050">
              <a:solidFill>
                <a:schemeClr val="accent1"/>
              </a:solidFill>
              <a:prstDash val="solid"/>
              <a:round/>
              <a:headEnd len="med" w="med" type="none"/>
              <a:tailEnd len="med" w="med" type="none"/>
            </a:ln>
          </p:spPr>
        </p:cxnSp>
        <p:cxnSp>
          <p:nvCxnSpPr>
            <p:cNvPr id="18" name="Google Shape;18;p3"/>
            <p:cNvCxnSpPr/>
            <p:nvPr/>
          </p:nvCxnSpPr>
          <p:spPr>
            <a:xfrm rot="10800000">
              <a:off x="4437888" y="923225"/>
              <a:ext cx="3181200" cy="563400"/>
            </a:xfrm>
            <a:prstGeom prst="curvedConnector3">
              <a:avLst>
                <a:gd fmla="val 50000" name="adj1"/>
              </a:avLst>
            </a:prstGeom>
            <a:noFill/>
            <a:ln cap="flat" cmpd="sng" w="19050">
              <a:solidFill>
                <a:schemeClr val="accent1"/>
              </a:solidFill>
              <a:prstDash val="solid"/>
              <a:round/>
              <a:headEnd len="med" w="med" type="none"/>
              <a:tailEnd len="med" w="med" type="none"/>
            </a:ln>
          </p:spPr>
        </p:cxn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
    <p:spTree>
      <p:nvGrpSpPr>
        <p:cNvPr id="123" name="Shape 123"/>
        <p:cNvGrpSpPr/>
        <p:nvPr/>
      </p:nvGrpSpPr>
      <p:grpSpPr>
        <a:xfrm>
          <a:off x="0" y="0"/>
          <a:ext cx="0" cy="0"/>
          <a:chOff x="0" y="0"/>
          <a:chExt cx="0" cy="0"/>
        </a:xfrm>
      </p:grpSpPr>
      <p:sp>
        <p:nvSpPr>
          <p:cNvPr id="124" name="Google Shape;124;p2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5" name="Google Shape;125;p21"/>
          <p:cNvSpPr/>
          <p:nvPr/>
        </p:nvSpPr>
        <p:spPr>
          <a:xfrm>
            <a:off x="-1164300" y="279799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1"/>
          <p:cNvSpPr/>
          <p:nvPr/>
        </p:nvSpPr>
        <p:spPr>
          <a:xfrm>
            <a:off x="8576400" y="22859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0_1_1">
    <p:spTree>
      <p:nvGrpSpPr>
        <p:cNvPr id="127" name="Shape 127"/>
        <p:cNvGrpSpPr/>
        <p:nvPr/>
      </p:nvGrpSpPr>
      <p:grpSpPr>
        <a:xfrm>
          <a:off x="0" y="0"/>
          <a:ext cx="0" cy="0"/>
          <a:chOff x="0" y="0"/>
          <a:chExt cx="0" cy="0"/>
        </a:xfrm>
      </p:grpSpPr>
      <p:sp>
        <p:nvSpPr>
          <p:cNvPr id="128" name="Google Shape;128;p2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9" name="Google Shape;129;p22"/>
          <p:cNvSpPr/>
          <p:nvPr/>
        </p:nvSpPr>
        <p:spPr>
          <a:xfrm>
            <a:off x="-916400" y="44649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2"/>
          <p:cNvSpPr/>
          <p:nvPr/>
        </p:nvSpPr>
        <p:spPr>
          <a:xfrm>
            <a:off x="8283777" y="352814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0_1_1_1">
    <p:spTree>
      <p:nvGrpSpPr>
        <p:cNvPr id="131" name="Shape 131"/>
        <p:cNvGrpSpPr/>
        <p:nvPr/>
      </p:nvGrpSpPr>
      <p:grpSpPr>
        <a:xfrm>
          <a:off x="0" y="0"/>
          <a:ext cx="0" cy="0"/>
          <a:chOff x="0" y="0"/>
          <a:chExt cx="0" cy="0"/>
        </a:xfrm>
      </p:grpSpPr>
      <p:sp>
        <p:nvSpPr>
          <p:cNvPr id="132" name="Google Shape;132;p2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10_1_1_1_1">
    <p:spTree>
      <p:nvGrpSpPr>
        <p:cNvPr id="133" name="Shape 133"/>
        <p:cNvGrpSpPr/>
        <p:nvPr/>
      </p:nvGrpSpPr>
      <p:grpSpPr>
        <a:xfrm>
          <a:off x="0" y="0"/>
          <a:ext cx="0" cy="0"/>
          <a:chOff x="0" y="0"/>
          <a:chExt cx="0" cy="0"/>
        </a:xfrm>
      </p:grpSpPr>
      <p:sp>
        <p:nvSpPr>
          <p:cNvPr id="134" name="Google Shape;134;p24"/>
          <p:cNvSpPr txBox="1"/>
          <p:nvPr>
            <p:ph type="title"/>
          </p:nvPr>
        </p:nvSpPr>
        <p:spPr>
          <a:xfrm>
            <a:off x="1217588" y="1862925"/>
            <a:ext cx="27006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5" name="Google Shape;135;p24"/>
          <p:cNvSpPr/>
          <p:nvPr/>
        </p:nvSpPr>
        <p:spPr>
          <a:xfrm>
            <a:off x="6897300" y="-1337100"/>
            <a:ext cx="1608055" cy="191929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4"/>
          <p:cNvSpPr/>
          <p:nvPr/>
        </p:nvSpPr>
        <p:spPr>
          <a:xfrm>
            <a:off x="-977400" y="304800"/>
            <a:ext cx="1608055" cy="212642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4"/>
          <p:cNvSpPr/>
          <p:nvPr/>
        </p:nvSpPr>
        <p:spPr>
          <a:xfrm>
            <a:off x="8496225" y="2717475"/>
            <a:ext cx="1701372"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11">
    <p:spTree>
      <p:nvGrpSpPr>
        <p:cNvPr id="138" name="Shape 138"/>
        <p:cNvGrpSpPr/>
        <p:nvPr/>
      </p:nvGrpSpPr>
      <p:grpSpPr>
        <a:xfrm>
          <a:off x="0" y="0"/>
          <a:ext cx="0" cy="0"/>
          <a:chOff x="0" y="0"/>
          <a:chExt cx="0" cy="0"/>
        </a:xfrm>
      </p:grpSpPr>
      <p:sp>
        <p:nvSpPr>
          <p:cNvPr id="139" name="Google Shape;139;p2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0" name="Google Shape;140;p25"/>
          <p:cNvSpPr/>
          <p:nvPr/>
        </p:nvSpPr>
        <p:spPr>
          <a:xfrm>
            <a:off x="665802" y="455849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5"/>
          <p:cNvSpPr/>
          <p:nvPr/>
        </p:nvSpPr>
        <p:spPr>
          <a:xfrm>
            <a:off x="6812003" y="-1074856"/>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11_1">
    <p:spTree>
      <p:nvGrpSpPr>
        <p:cNvPr id="142" name="Shape 142"/>
        <p:cNvGrpSpPr/>
        <p:nvPr/>
      </p:nvGrpSpPr>
      <p:grpSpPr>
        <a:xfrm>
          <a:off x="0" y="0"/>
          <a:ext cx="0" cy="0"/>
          <a:chOff x="0" y="0"/>
          <a:chExt cx="0" cy="0"/>
        </a:xfrm>
      </p:grpSpPr>
      <p:sp>
        <p:nvSpPr>
          <p:cNvPr id="143" name="Google Shape;143;p2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144" name="Google Shape;144;p26"/>
          <p:cNvCxnSpPr/>
          <p:nvPr/>
        </p:nvCxnSpPr>
        <p:spPr>
          <a:xfrm>
            <a:off x="2572500" y="4748213"/>
            <a:ext cx="3999000" cy="0"/>
          </a:xfrm>
          <a:prstGeom prst="straightConnector1">
            <a:avLst/>
          </a:prstGeom>
          <a:noFill/>
          <a:ln cap="flat" cmpd="sng" w="19050">
            <a:solidFill>
              <a:schemeClr val="accent1"/>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9">
  <p:cSld name="CUSTOM_11_1_1">
    <p:spTree>
      <p:nvGrpSpPr>
        <p:cNvPr id="145" name="Shape 145"/>
        <p:cNvGrpSpPr/>
        <p:nvPr/>
      </p:nvGrpSpPr>
      <p:grpSpPr>
        <a:xfrm>
          <a:off x="0" y="0"/>
          <a:ext cx="0" cy="0"/>
          <a:chOff x="0" y="0"/>
          <a:chExt cx="0" cy="0"/>
        </a:xfrm>
      </p:grpSpPr>
      <p:sp>
        <p:nvSpPr>
          <p:cNvPr id="146" name="Google Shape;146;p2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0">
  <p:cSld name="CUSTOM_11_1_1_1">
    <p:spTree>
      <p:nvGrpSpPr>
        <p:cNvPr id="147" name="Shape 147"/>
        <p:cNvGrpSpPr/>
        <p:nvPr/>
      </p:nvGrpSpPr>
      <p:grpSpPr>
        <a:xfrm>
          <a:off x="0" y="0"/>
          <a:ext cx="0" cy="0"/>
          <a:chOff x="0" y="0"/>
          <a:chExt cx="0" cy="0"/>
        </a:xfrm>
      </p:grpSpPr>
      <p:sp>
        <p:nvSpPr>
          <p:cNvPr id="148" name="Google Shape;148;p2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1">
  <p:cSld name="CUSTOM_11_1_1_1_1">
    <p:spTree>
      <p:nvGrpSpPr>
        <p:cNvPr id="149" name="Shape 149"/>
        <p:cNvGrpSpPr/>
        <p:nvPr/>
      </p:nvGrpSpPr>
      <p:grpSpPr>
        <a:xfrm>
          <a:off x="0" y="0"/>
          <a:ext cx="0" cy="0"/>
          <a:chOff x="0" y="0"/>
          <a:chExt cx="0" cy="0"/>
        </a:xfrm>
      </p:grpSpPr>
      <p:sp>
        <p:nvSpPr>
          <p:cNvPr id="150" name="Google Shape;150;p2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1" name="Google Shape;151;p29"/>
          <p:cNvSpPr/>
          <p:nvPr/>
        </p:nvSpPr>
        <p:spPr>
          <a:xfrm>
            <a:off x="655702" y="-1519601"/>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9"/>
          <p:cNvSpPr/>
          <p:nvPr/>
        </p:nvSpPr>
        <p:spPr>
          <a:xfrm>
            <a:off x="6583403" y="4563944"/>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2">
  <p:cSld name="CUSTOM_11_1_1_1_1_1">
    <p:spTree>
      <p:nvGrpSpPr>
        <p:cNvPr id="153" name="Shape 153"/>
        <p:cNvGrpSpPr/>
        <p:nvPr/>
      </p:nvGrpSpPr>
      <p:grpSpPr>
        <a:xfrm>
          <a:off x="0" y="0"/>
          <a:ext cx="0" cy="0"/>
          <a:chOff x="0" y="0"/>
          <a:chExt cx="0" cy="0"/>
        </a:xfrm>
      </p:grpSpPr>
      <p:sp>
        <p:nvSpPr>
          <p:cNvPr id="154" name="Google Shape;154;p3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155" name="Google Shape;155;p30"/>
          <p:cNvCxnSpPr/>
          <p:nvPr/>
        </p:nvCxnSpPr>
        <p:spPr>
          <a:xfrm>
            <a:off x="2572500" y="4563938"/>
            <a:ext cx="3999000" cy="0"/>
          </a:xfrm>
          <a:prstGeom prst="straightConnector1">
            <a:avLst/>
          </a:prstGeom>
          <a:noFill/>
          <a:ln cap="flat" cmpd="sng" w="19050">
            <a:solidFill>
              <a:schemeClr val="accent1"/>
            </a:solidFill>
            <a:prstDash val="solid"/>
            <a:round/>
            <a:headEnd len="med" w="med" type="none"/>
            <a:tailEnd len="med" w="med" type="none"/>
          </a:ln>
        </p:spPr>
      </p:cxnSp>
      <p:sp>
        <p:nvSpPr>
          <p:cNvPr id="156" name="Google Shape;156;p30"/>
          <p:cNvSpPr/>
          <p:nvPr/>
        </p:nvSpPr>
        <p:spPr>
          <a:xfrm>
            <a:off x="198502" y="-1519601"/>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0"/>
          <p:cNvSpPr/>
          <p:nvPr/>
        </p:nvSpPr>
        <p:spPr>
          <a:xfrm>
            <a:off x="7116803" y="4563944"/>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 name="Google Shape;21;p4"/>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434343"/>
              </a:buClr>
              <a:buSzPts val="1200"/>
              <a:buAutoNum type="arabicPeriod"/>
              <a:defRPr sz="1200">
                <a:solidFill>
                  <a:srgbClr val="434343"/>
                </a:solidFill>
              </a:defRPr>
            </a:lvl1pPr>
            <a:lvl2pPr indent="-304800" lvl="1" marL="9144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2pPr>
            <a:lvl3pPr indent="-304800" lvl="2" marL="13716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3pPr>
            <a:lvl4pPr indent="-304800" lvl="3" marL="1828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4pPr>
            <a:lvl5pPr indent="-304800" lvl="4" marL="22860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5pPr>
            <a:lvl6pPr indent="-304800" lvl="5" marL="27432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6pPr>
            <a:lvl7pPr indent="-304800" lvl="6" marL="3200400" rtl="0">
              <a:lnSpc>
                <a:spcPct val="115000"/>
              </a:lnSpc>
              <a:spcBef>
                <a:spcPts val="1600"/>
              </a:spcBef>
              <a:spcAft>
                <a:spcPts val="0"/>
              </a:spcAft>
              <a:buClr>
                <a:srgbClr val="434343"/>
              </a:buClr>
              <a:buSzPts val="1200"/>
              <a:buFont typeface="Roboto Condensed Light"/>
              <a:buAutoNum type="arabicPeriod"/>
              <a:defRPr>
                <a:solidFill>
                  <a:srgbClr val="434343"/>
                </a:solidFill>
              </a:defRPr>
            </a:lvl7pPr>
            <a:lvl8pPr indent="-304800" lvl="7" marL="36576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8pPr>
            <a:lvl9pPr indent="-304800" lvl="8" marL="4114800" rtl="0">
              <a:lnSpc>
                <a:spcPct val="115000"/>
              </a:lnSpc>
              <a:spcBef>
                <a:spcPts val="1600"/>
              </a:spcBef>
              <a:spcAft>
                <a:spcPts val="1600"/>
              </a:spcAft>
              <a:buClr>
                <a:srgbClr val="434343"/>
              </a:buClr>
              <a:buSzPts val="1200"/>
              <a:buFont typeface="Roboto Condensed Light"/>
              <a:buAutoNum type="romanLcPeriod"/>
              <a:defRPr>
                <a:solidFill>
                  <a:srgbClr val="434343"/>
                </a:solidFill>
              </a:defRPr>
            </a:lvl9pPr>
          </a:lstStyle>
          <a:p/>
        </p:txBody>
      </p:sp>
      <p:sp>
        <p:nvSpPr>
          <p:cNvPr id="22" name="Google Shape;22;p4"/>
          <p:cNvSpPr/>
          <p:nvPr/>
        </p:nvSpPr>
        <p:spPr>
          <a:xfrm>
            <a:off x="-1258975" y="1017724"/>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4"/>
          <p:cNvSpPr/>
          <p:nvPr/>
        </p:nvSpPr>
        <p:spPr>
          <a:xfrm>
            <a:off x="6265625" y="451349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3">
  <p:cSld name="CUSTOM_11_1_1_1_1_1_1">
    <p:spTree>
      <p:nvGrpSpPr>
        <p:cNvPr id="158" name="Shape 158"/>
        <p:cNvGrpSpPr/>
        <p:nvPr/>
      </p:nvGrpSpPr>
      <p:grpSpPr>
        <a:xfrm>
          <a:off x="0" y="0"/>
          <a:ext cx="0" cy="0"/>
          <a:chOff x="0" y="0"/>
          <a:chExt cx="0" cy="0"/>
        </a:xfrm>
      </p:grpSpPr>
      <p:sp>
        <p:nvSpPr>
          <p:cNvPr id="159" name="Google Shape;159;p3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60" name="Shape 160"/>
        <p:cNvGrpSpPr/>
        <p:nvPr/>
      </p:nvGrpSpPr>
      <p:grpSpPr>
        <a:xfrm>
          <a:off x="0" y="0"/>
          <a:ext cx="0" cy="0"/>
          <a:chOff x="0" y="0"/>
          <a:chExt cx="0" cy="0"/>
        </a:xfrm>
      </p:grpSpPr>
      <p:sp>
        <p:nvSpPr>
          <p:cNvPr id="161" name="Google Shape;161;p3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2" name="Google Shape;162;p32"/>
          <p:cNvSpPr txBox="1"/>
          <p:nvPr>
            <p:ph idx="2" type="title"/>
          </p:nvPr>
        </p:nvSpPr>
        <p:spPr>
          <a:xfrm>
            <a:off x="2334825" y="1533138"/>
            <a:ext cx="18717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63" name="Google Shape;163;p32"/>
          <p:cNvSpPr txBox="1"/>
          <p:nvPr>
            <p:ph idx="1" type="subTitle"/>
          </p:nvPr>
        </p:nvSpPr>
        <p:spPr>
          <a:xfrm>
            <a:off x="2334825" y="2026850"/>
            <a:ext cx="20781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4" name="Google Shape;164;p32"/>
          <p:cNvSpPr txBox="1"/>
          <p:nvPr>
            <p:ph idx="3" type="title"/>
          </p:nvPr>
        </p:nvSpPr>
        <p:spPr>
          <a:xfrm>
            <a:off x="5900425" y="1533138"/>
            <a:ext cx="18717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65" name="Google Shape;165;p32"/>
          <p:cNvSpPr txBox="1"/>
          <p:nvPr>
            <p:ph idx="4" type="subTitle"/>
          </p:nvPr>
        </p:nvSpPr>
        <p:spPr>
          <a:xfrm>
            <a:off x="5900475" y="2026850"/>
            <a:ext cx="2078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6" name="Google Shape;166;p32"/>
          <p:cNvSpPr txBox="1"/>
          <p:nvPr>
            <p:ph idx="5" type="title"/>
          </p:nvPr>
        </p:nvSpPr>
        <p:spPr>
          <a:xfrm>
            <a:off x="2334825" y="2966538"/>
            <a:ext cx="18717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67" name="Google Shape;167;p32"/>
          <p:cNvSpPr txBox="1"/>
          <p:nvPr>
            <p:ph idx="6" type="subTitle"/>
          </p:nvPr>
        </p:nvSpPr>
        <p:spPr>
          <a:xfrm>
            <a:off x="2334825" y="3460250"/>
            <a:ext cx="20781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8" name="Google Shape;168;p32"/>
          <p:cNvSpPr txBox="1"/>
          <p:nvPr>
            <p:ph idx="7" type="title"/>
          </p:nvPr>
        </p:nvSpPr>
        <p:spPr>
          <a:xfrm>
            <a:off x="5900425" y="2966538"/>
            <a:ext cx="18717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69" name="Google Shape;169;p32"/>
          <p:cNvSpPr txBox="1"/>
          <p:nvPr>
            <p:ph idx="8" type="subTitle"/>
          </p:nvPr>
        </p:nvSpPr>
        <p:spPr>
          <a:xfrm>
            <a:off x="5900475" y="3460250"/>
            <a:ext cx="2078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0" name="Google Shape;170;p32"/>
          <p:cNvSpPr/>
          <p:nvPr/>
        </p:nvSpPr>
        <p:spPr>
          <a:xfrm>
            <a:off x="-471590" y="-1385076"/>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2"/>
          <p:cNvSpPr/>
          <p:nvPr/>
        </p:nvSpPr>
        <p:spPr>
          <a:xfrm>
            <a:off x="7874509" y="448509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72" name="Shape 172"/>
        <p:cNvGrpSpPr/>
        <p:nvPr/>
      </p:nvGrpSpPr>
      <p:grpSpPr>
        <a:xfrm>
          <a:off x="0" y="0"/>
          <a:ext cx="0" cy="0"/>
          <a:chOff x="0" y="0"/>
          <a:chExt cx="0" cy="0"/>
        </a:xfrm>
      </p:grpSpPr>
      <p:sp>
        <p:nvSpPr>
          <p:cNvPr id="173" name="Google Shape;173;p3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4" name="Google Shape;174;p33"/>
          <p:cNvSpPr txBox="1"/>
          <p:nvPr>
            <p:ph idx="2" type="title"/>
          </p:nvPr>
        </p:nvSpPr>
        <p:spPr>
          <a:xfrm>
            <a:off x="1194250" y="3052601"/>
            <a:ext cx="2088600" cy="354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75" name="Google Shape;175;p33"/>
          <p:cNvSpPr txBox="1"/>
          <p:nvPr>
            <p:ph idx="1" type="subTitle"/>
          </p:nvPr>
        </p:nvSpPr>
        <p:spPr>
          <a:xfrm>
            <a:off x="1079200" y="3458663"/>
            <a:ext cx="2318700" cy="488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6" name="Google Shape;176;p33"/>
          <p:cNvSpPr txBox="1"/>
          <p:nvPr>
            <p:ph idx="3" type="title"/>
          </p:nvPr>
        </p:nvSpPr>
        <p:spPr>
          <a:xfrm>
            <a:off x="3518499" y="3052601"/>
            <a:ext cx="2088600" cy="354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77" name="Google Shape;177;p33"/>
          <p:cNvSpPr txBox="1"/>
          <p:nvPr>
            <p:ph idx="4" type="subTitle"/>
          </p:nvPr>
        </p:nvSpPr>
        <p:spPr>
          <a:xfrm>
            <a:off x="3403449" y="3458663"/>
            <a:ext cx="2318700" cy="488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8" name="Google Shape;178;p33"/>
          <p:cNvSpPr txBox="1"/>
          <p:nvPr>
            <p:ph idx="5" type="title"/>
          </p:nvPr>
        </p:nvSpPr>
        <p:spPr>
          <a:xfrm>
            <a:off x="5861150" y="3052601"/>
            <a:ext cx="2088600" cy="354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79" name="Google Shape;179;p33"/>
          <p:cNvSpPr txBox="1"/>
          <p:nvPr>
            <p:ph idx="6" type="subTitle"/>
          </p:nvPr>
        </p:nvSpPr>
        <p:spPr>
          <a:xfrm>
            <a:off x="5746100" y="3458663"/>
            <a:ext cx="2318700" cy="488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0" name="Google Shape;180;p33"/>
          <p:cNvSpPr/>
          <p:nvPr/>
        </p:nvSpPr>
        <p:spPr>
          <a:xfrm>
            <a:off x="-1028775" y="2671469"/>
            <a:ext cx="1701372"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3"/>
          <p:cNvSpPr/>
          <p:nvPr/>
        </p:nvSpPr>
        <p:spPr>
          <a:xfrm>
            <a:off x="8456830" y="355275"/>
            <a:ext cx="1701372"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82" name="Shape 182"/>
        <p:cNvGrpSpPr/>
        <p:nvPr/>
      </p:nvGrpSpPr>
      <p:grpSpPr>
        <a:xfrm>
          <a:off x="0" y="0"/>
          <a:ext cx="0" cy="0"/>
          <a:chOff x="0" y="0"/>
          <a:chExt cx="0" cy="0"/>
        </a:xfrm>
      </p:grpSpPr>
      <p:sp>
        <p:nvSpPr>
          <p:cNvPr id="183" name="Google Shape;183;p34"/>
          <p:cNvSpPr txBox="1"/>
          <p:nvPr>
            <p:ph type="title"/>
          </p:nvPr>
        </p:nvSpPr>
        <p:spPr>
          <a:xfrm>
            <a:off x="311700" y="446811"/>
            <a:ext cx="85206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4" name="Google Shape;184;p34"/>
          <p:cNvSpPr txBox="1"/>
          <p:nvPr>
            <p:ph idx="1" type="subTitle"/>
          </p:nvPr>
        </p:nvSpPr>
        <p:spPr>
          <a:xfrm>
            <a:off x="2020050" y="2890815"/>
            <a:ext cx="2148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Poppins"/>
              <a:buNone/>
              <a:defRPr b="1" sz="2000">
                <a:solidFill>
                  <a:schemeClr val="dk1"/>
                </a:solidFill>
                <a:latin typeface="Prata"/>
                <a:ea typeface="Prata"/>
                <a:cs typeface="Prata"/>
                <a:sym typeface="Prata"/>
              </a:defRPr>
            </a:lvl1pPr>
            <a:lvl2pPr lvl="1" rtl="0" algn="ctr">
              <a:spcBef>
                <a:spcPts val="0"/>
              </a:spcBef>
              <a:spcAft>
                <a:spcPts val="0"/>
              </a:spcAft>
              <a:buSzPts val="1800"/>
              <a:buFont typeface="Poppins"/>
              <a:buNone/>
              <a:defRPr b="1" sz="1800">
                <a:latin typeface="Poppins"/>
                <a:ea typeface="Poppins"/>
                <a:cs typeface="Poppins"/>
                <a:sym typeface="Poppins"/>
              </a:defRPr>
            </a:lvl2pPr>
            <a:lvl3pPr lvl="2" rtl="0" algn="ctr">
              <a:spcBef>
                <a:spcPts val="1600"/>
              </a:spcBef>
              <a:spcAft>
                <a:spcPts val="0"/>
              </a:spcAft>
              <a:buSzPts val="1800"/>
              <a:buFont typeface="Poppins"/>
              <a:buNone/>
              <a:defRPr b="1" sz="1800">
                <a:latin typeface="Poppins"/>
                <a:ea typeface="Poppins"/>
                <a:cs typeface="Poppins"/>
                <a:sym typeface="Poppins"/>
              </a:defRPr>
            </a:lvl3pPr>
            <a:lvl4pPr lvl="3" rtl="0" algn="ctr">
              <a:spcBef>
                <a:spcPts val="1600"/>
              </a:spcBef>
              <a:spcAft>
                <a:spcPts val="0"/>
              </a:spcAft>
              <a:buSzPts val="1800"/>
              <a:buFont typeface="Poppins"/>
              <a:buNone/>
              <a:defRPr b="1" sz="1800">
                <a:latin typeface="Poppins"/>
                <a:ea typeface="Poppins"/>
                <a:cs typeface="Poppins"/>
                <a:sym typeface="Poppins"/>
              </a:defRPr>
            </a:lvl4pPr>
            <a:lvl5pPr lvl="4" rtl="0" algn="ctr">
              <a:spcBef>
                <a:spcPts val="1600"/>
              </a:spcBef>
              <a:spcAft>
                <a:spcPts val="0"/>
              </a:spcAft>
              <a:buSzPts val="1800"/>
              <a:buFont typeface="Poppins"/>
              <a:buNone/>
              <a:defRPr b="1" sz="1800">
                <a:latin typeface="Poppins"/>
                <a:ea typeface="Poppins"/>
                <a:cs typeface="Poppins"/>
                <a:sym typeface="Poppins"/>
              </a:defRPr>
            </a:lvl5pPr>
            <a:lvl6pPr lvl="5" rtl="0" algn="ctr">
              <a:spcBef>
                <a:spcPts val="1600"/>
              </a:spcBef>
              <a:spcAft>
                <a:spcPts val="0"/>
              </a:spcAft>
              <a:buSzPts val="1800"/>
              <a:buFont typeface="Poppins"/>
              <a:buNone/>
              <a:defRPr b="1" sz="1800">
                <a:latin typeface="Poppins"/>
                <a:ea typeface="Poppins"/>
                <a:cs typeface="Poppins"/>
                <a:sym typeface="Poppins"/>
              </a:defRPr>
            </a:lvl6pPr>
            <a:lvl7pPr lvl="6" rtl="0" algn="ctr">
              <a:spcBef>
                <a:spcPts val="1600"/>
              </a:spcBef>
              <a:spcAft>
                <a:spcPts val="0"/>
              </a:spcAft>
              <a:buSzPts val="1800"/>
              <a:buFont typeface="Poppins"/>
              <a:buNone/>
              <a:defRPr b="1" sz="1800">
                <a:latin typeface="Poppins"/>
                <a:ea typeface="Poppins"/>
                <a:cs typeface="Poppins"/>
                <a:sym typeface="Poppins"/>
              </a:defRPr>
            </a:lvl7pPr>
            <a:lvl8pPr lvl="7" rtl="0" algn="ctr">
              <a:spcBef>
                <a:spcPts val="1600"/>
              </a:spcBef>
              <a:spcAft>
                <a:spcPts val="0"/>
              </a:spcAft>
              <a:buSzPts val="1800"/>
              <a:buFont typeface="Poppins"/>
              <a:buNone/>
              <a:defRPr b="1" sz="1800">
                <a:latin typeface="Poppins"/>
                <a:ea typeface="Poppins"/>
                <a:cs typeface="Poppins"/>
                <a:sym typeface="Poppins"/>
              </a:defRPr>
            </a:lvl8pPr>
            <a:lvl9pPr lvl="8" rtl="0" algn="ctr">
              <a:spcBef>
                <a:spcPts val="1600"/>
              </a:spcBef>
              <a:spcAft>
                <a:spcPts val="1600"/>
              </a:spcAft>
              <a:buSzPts val="1800"/>
              <a:buFont typeface="Poppins"/>
              <a:buNone/>
              <a:defRPr b="1" sz="1800">
                <a:latin typeface="Poppins"/>
                <a:ea typeface="Poppins"/>
                <a:cs typeface="Poppins"/>
                <a:sym typeface="Poppins"/>
              </a:defRPr>
            </a:lvl9pPr>
          </a:lstStyle>
          <a:p/>
        </p:txBody>
      </p:sp>
      <p:sp>
        <p:nvSpPr>
          <p:cNvPr id="185" name="Google Shape;185;p34"/>
          <p:cNvSpPr txBox="1"/>
          <p:nvPr>
            <p:ph idx="2" type="subTitle"/>
          </p:nvPr>
        </p:nvSpPr>
        <p:spPr>
          <a:xfrm>
            <a:off x="2020050" y="3580715"/>
            <a:ext cx="2148900" cy="933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86" name="Google Shape;186;p34"/>
          <p:cNvSpPr txBox="1"/>
          <p:nvPr>
            <p:ph idx="3" type="subTitle"/>
          </p:nvPr>
        </p:nvSpPr>
        <p:spPr>
          <a:xfrm>
            <a:off x="4975050" y="2890824"/>
            <a:ext cx="2148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Poppins"/>
              <a:buNone/>
              <a:defRPr b="1" sz="2000">
                <a:solidFill>
                  <a:schemeClr val="dk1"/>
                </a:solidFill>
                <a:latin typeface="Prata"/>
                <a:ea typeface="Prata"/>
                <a:cs typeface="Prata"/>
                <a:sym typeface="Prata"/>
              </a:defRPr>
            </a:lvl1pPr>
            <a:lvl2pPr lvl="1" rtl="0" algn="ctr">
              <a:spcBef>
                <a:spcPts val="0"/>
              </a:spcBef>
              <a:spcAft>
                <a:spcPts val="0"/>
              </a:spcAft>
              <a:buSzPts val="1800"/>
              <a:buFont typeface="Poppins"/>
              <a:buNone/>
              <a:defRPr b="1" sz="1800">
                <a:latin typeface="Poppins"/>
                <a:ea typeface="Poppins"/>
                <a:cs typeface="Poppins"/>
                <a:sym typeface="Poppins"/>
              </a:defRPr>
            </a:lvl2pPr>
            <a:lvl3pPr lvl="2" rtl="0" algn="ctr">
              <a:spcBef>
                <a:spcPts val="1600"/>
              </a:spcBef>
              <a:spcAft>
                <a:spcPts val="0"/>
              </a:spcAft>
              <a:buSzPts val="1800"/>
              <a:buFont typeface="Poppins"/>
              <a:buNone/>
              <a:defRPr b="1" sz="1800">
                <a:latin typeface="Poppins"/>
                <a:ea typeface="Poppins"/>
                <a:cs typeface="Poppins"/>
                <a:sym typeface="Poppins"/>
              </a:defRPr>
            </a:lvl3pPr>
            <a:lvl4pPr lvl="3" rtl="0" algn="ctr">
              <a:spcBef>
                <a:spcPts val="1600"/>
              </a:spcBef>
              <a:spcAft>
                <a:spcPts val="0"/>
              </a:spcAft>
              <a:buSzPts val="1800"/>
              <a:buFont typeface="Poppins"/>
              <a:buNone/>
              <a:defRPr b="1" sz="1800">
                <a:latin typeface="Poppins"/>
                <a:ea typeface="Poppins"/>
                <a:cs typeface="Poppins"/>
                <a:sym typeface="Poppins"/>
              </a:defRPr>
            </a:lvl4pPr>
            <a:lvl5pPr lvl="4" rtl="0" algn="ctr">
              <a:spcBef>
                <a:spcPts val="1600"/>
              </a:spcBef>
              <a:spcAft>
                <a:spcPts val="0"/>
              </a:spcAft>
              <a:buSzPts val="1800"/>
              <a:buFont typeface="Poppins"/>
              <a:buNone/>
              <a:defRPr b="1" sz="1800">
                <a:latin typeface="Poppins"/>
                <a:ea typeface="Poppins"/>
                <a:cs typeface="Poppins"/>
                <a:sym typeface="Poppins"/>
              </a:defRPr>
            </a:lvl5pPr>
            <a:lvl6pPr lvl="5" rtl="0" algn="ctr">
              <a:spcBef>
                <a:spcPts val="1600"/>
              </a:spcBef>
              <a:spcAft>
                <a:spcPts val="0"/>
              </a:spcAft>
              <a:buSzPts val="1800"/>
              <a:buFont typeface="Poppins"/>
              <a:buNone/>
              <a:defRPr b="1" sz="1800">
                <a:latin typeface="Poppins"/>
                <a:ea typeface="Poppins"/>
                <a:cs typeface="Poppins"/>
                <a:sym typeface="Poppins"/>
              </a:defRPr>
            </a:lvl6pPr>
            <a:lvl7pPr lvl="6" rtl="0" algn="ctr">
              <a:spcBef>
                <a:spcPts val="1600"/>
              </a:spcBef>
              <a:spcAft>
                <a:spcPts val="0"/>
              </a:spcAft>
              <a:buSzPts val="1800"/>
              <a:buFont typeface="Poppins"/>
              <a:buNone/>
              <a:defRPr b="1" sz="1800">
                <a:latin typeface="Poppins"/>
                <a:ea typeface="Poppins"/>
                <a:cs typeface="Poppins"/>
                <a:sym typeface="Poppins"/>
              </a:defRPr>
            </a:lvl7pPr>
            <a:lvl8pPr lvl="7" rtl="0" algn="ctr">
              <a:spcBef>
                <a:spcPts val="1600"/>
              </a:spcBef>
              <a:spcAft>
                <a:spcPts val="0"/>
              </a:spcAft>
              <a:buSzPts val="1800"/>
              <a:buFont typeface="Poppins"/>
              <a:buNone/>
              <a:defRPr b="1" sz="1800">
                <a:latin typeface="Poppins"/>
                <a:ea typeface="Poppins"/>
                <a:cs typeface="Poppins"/>
                <a:sym typeface="Poppins"/>
              </a:defRPr>
            </a:lvl8pPr>
            <a:lvl9pPr lvl="8" rtl="0" algn="ctr">
              <a:spcBef>
                <a:spcPts val="1600"/>
              </a:spcBef>
              <a:spcAft>
                <a:spcPts val="1600"/>
              </a:spcAft>
              <a:buSzPts val="1800"/>
              <a:buFont typeface="Poppins"/>
              <a:buNone/>
              <a:defRPr b="1" sz="1800">
                <a:latin typeface="Poppins"/>
                <a:ea typeface="Poppins"/>
                <a:cs typeface="Poppins"/>
                <a:sym typeface="Poppins"/>
              </a:defRPr>
            </a:lvl9pPr>
          </a:lstStyle>
          <a:p/>
        </p:txBody>
      </p:sp>
      <p:sp>
        <p:nvSpPr>
          <p:cNvPr id="187" name="Google Shape;187;p34"/>
          <p:cNvSpPr txBox="1"/>
          <p:nvPr>
            <p:ph idx="4" type="subTitle"/>
          </p:nvPr>
        </p:nvSpPr>
        <p:spPr>
          <a:xfrm>
            <a:off x="4975050" y="3580724"/>
            <a:ext cx="2148900" cy="933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88" name="Google Shape;188;p34"/>
          <p:cNvSpPr/>
          <p:nvPr/>
        </p:nvSpPr>
        <p:spPr>
          <a:xfrm>
            <a:off x="-977400" y="304800"/>
            <a:ext cx="1608055" cy="2126429"/>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4"/>
          <p:cNvSpPr/>
          <p:nvPr/>
        </p:nvSpPr>
        <p:spPr>
          <a:xfrm>
            <a:off x="8496225" y="2717475"/>
            <a:ext cx="1701372"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8_1">
    <p:spTree>
      <p:nvGrpSpPr>
        <p:cNvPr id="190" name="Shape 190"/>
        <p:cNvGrpSpPr/>
        <p:nvPr/>
      </p:nvGrpSpPr>
      <p:grpSpPr>
        <a:xfrm>
          <a:off x="0" y="0"/>
          <a:ext cx="0" cy="0"/>
          <a:chOff x="0" y="0"/>
          <a:chExt cx="0" cy="0"/>
        </a:xfrm>
      </p:grpSpPr>
      <p:sp>
        <p:nvSpPr>
          <p:cNvPr id="191" name="Google Shape;191;p35"/>
          <p:cNvSpPr txBox="1"/>
          <p:nvPr>
            <p:ph idx="1" type="subTitle"/>
          </p:nvPr>
        </p:nvSpPr>
        <p:spPr>
          <a:xfrm>
            <a:off x="720000" y="2519225"/>
            <a:ext cx="3419100" cy="959100"/>
          </a:xfrm>
          <a:prstGeom prst="rect">
            <a:avLst/>
          </a:prstGeom>
        </p:spPr>
        <p:txBody>
          <a:bodyPr anchorCtr="0" anchor="ctr" bIns="91425" lIns="91425" spcFirstLastPara="1" rIns="91425" wrap="square" tIns="91425">
            <a:noAutofit/>
          </a:bodyPr>
          <a:lstStyle>
            <a:lvl1pPr lvl="0" rtl="0">
              <a:lnSpc>
                <a:spcPct val="115000"/>
              </a:lnSpc>
              <a:spcBef>
                <a:spcPts val="0"/>
              </a:spcBef>
              <a:spcAft>
                <a:spcPts val="0"/>
              </a:spcAft>
              <a:buClr>
                <a:srgbClr val="396336"/>
              </a:buClr>
              <a:buSzPts val="1400"/>
              <a:buFont typeface="Nunito"/>
              <a:buChar char="●"/>
              <a:defRPr/>
            </a:lvl1pPr>
            <a:lvl2pPr lvl="1" rtl="0" algn="ctr">
              <a:lnSpc>
                <a:spcPct val="100000"/>
              </a:lnSpc>
              <a:spcBef>
                <a:spcPts val="0"/>
              </a:spcBef>
              <a:spcAft>
                <a:spcPts val="0"/>
              </a:spcAft>
              <a:buClr>
                <a:srgbClr val="396336"/>
              </a:buClr>
              <a:buSzPts val="1400"/>
              <a:buFont typeface="Nunito"/>
              <a:buChar char="○"/>
              <a:defRPr/>
            </a:lvl2pPr>
            <a:lvl3pPr lvl="2" rtl="0" algn="ctr">
              <a:lnSpc>
                <a:spcPct val="100000"/>
              </a:lnSpc>
              <a:spcBef>
                <a:spcPts val="1600"/>
              </a:spcBef>
              <a:spcAft>
                <a:spcPts val="0"/>
              </a:spcAft>
              <a:buClr>
                <a:srgbClr val="396336"/>
              </a:buClr>
              <a:buSzPts val="1400"/>
              <a:buFont typeface="Nunito"/>
              <a:buChar char="■"/>
              <a:defRPr/>
            </a:lvl3pPr>
            <a:lvl4pPr lvl="3" rtl="0" algn="ctr">
              <a:lnSpc>
                <a:spcPct val="100000"/>
              </a:lnSpc>
              <a:spcBef>
                <a:spcPts val="1600"/>
              </a:spcBef>
              <a:spcAft>
                <a:spcPts val="0"/>
              </a:spcAft>
              <a:buClr>
                <a:srgbClr val="396336"/>
              </a:buClr>
              <a:buSzPts val="1400"/>
              <a:buFont typeface="Nunito"/>
              <a:buChar char="●"/>
              <a:defRPr/>
            </a:lvl4pPr>
            <a:lvl5pPr lvl="4" rtl="0" algn="ctr">
              <a:lnSpc>
                <a:spcPct val="100000"/>
              </a:lnSpc>
              <a:spcBef>
                <a:spcPts val="1600"/>
              </a:spcBef>
              <a:spcAft>
                <a:spcPts val="0"/>
              </a:spcAft>
              <a:buClr>
                <a:srgbClr val="396336"/>
              </a:buClr>
              <a:buSzPts val="1400"/>
              <a:buFont typeface="Nunito"/>
              <a:buChar char="○"/>
              <a:defRPr/>
            </a:lvl5pPr>
            <a:lvl6pPr lvl="5" rtl="0" algn="ctr">
              <a:lnSpc>
                <a:spcPct val="100000"/>
              </a:lnSpc>
              <a:spcBef>
                <a:spcPts val="1600"/>
              </a:spcBef>
              <a:spcAft>
                <a:spcPts val="0"/>
              </a:spcAft>
              <a:buClr>
                <a:srgbClr val="396336"/>
              </a:buClr>
              <a:buSzPts val="1400"/>
              <a:buFont typeface="Nunito"/>
              <a:buChar char="■"/>
              <a:defRPr/>
            </a:lvl6pPr>
            <a:lvl7pPr lvl="6" rtl="0" algn="ctr">
              <a:lnSpc>
                <a:spcPct val="100000"/>
              </a:lnSpc>
              <a:spcBef>
                <a:spcPts val="1600"/>
              </a:spcBef>
              <a:spcAft>
                <a:spcPts val="0"/>
              </a:spcAft>
              <a:buClr>
                <a:srgbClr val="396336"/>
              </a:buClr>
              <a:buSzPts val="1400"/>
              <a:buFont typeface="Nunito"/>
              <a:buChar char="●"/>
              <a:defRPr/>
            </a:lvl7pPr>
            <a:lvl8pPr lvl="7" rtl="0" algn="ctr">
              <a:lnSpc>
                <a:spcPct val="100000"/>
              </a:lnSpc>
              <a:spcBef>
                <a:spcPts val="1600"/>
              </a:spcBef>
              <a:spcAft>
                <a:spcPts val="0"/>
              </a:spcAft>
              <a:buClr>
                <a:srgbClr val="396336"/>
              </a:buClr>
              <a:buSzPts val="1400"/>
              <a:buFont typeface="Nunito"/>
              <a:buChar char="○"/>
              <a:defRPr/>
            </a:lvl8pPr>
            <a:lvl9pPr lvl="8" rtl="0" algn="ctr">
              <a:lnSpc>
                <a:spcPct val="100000"/>
              </a:lnSpc>
              <a:spcBef>
                <a:spcPts val="1600"/>
              </a:spcBef>
              <a:spcAft>
                <a:spcPts val="1600"/>
              </a:spcAft>
              <a:buClr>
                <a:srgbClr val="396336"/>
              </a:buClr>
              <a:buSzPts val="1400"/>
              <a:buFont typeface="Nunito"/>
              <a:buChar char="■"/>
              <a:defRPr/>
            </a:lvl9pPr>
          </a:lstStyle>
          <a:p/>
        </p:txBody>
      </p:sp>
      <p:sp>
        <p:nvSpPr>
          <p:cNvPr id="192" name="Google Shape;192;p35"/>
          <p:cNvSpPr txBox="1"/>
          <p:nvPr>
            <p:ph type="title"/>
          </p:nvPr>
        </p:nvSpPr>
        <p:spPr>
          <a:xfrm>
            <a:off x="719988" y="1670018"/>
            <a:ext cx="29562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3" name="Google Shape;193;p35"/>
          <p:cNvSpPr/>
          <p:nvPr/>
        </p:nvSpPr>
        <p:spPr>
          <a:xfrm>
            <a:off x="198502" y="-1519601"/>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5"/>
          <p:cNvSpPr/>
          <p:nvPr/>
        </p:nvSpPr>
        <p:spPr>
          <a:xfrm>
            <a:off x="7116803" y="4563944"/>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1_1_2">
    <p:spTree>
      <p:nvGrpSpPr>
        <p:cNvPr id="195" name="Shape 195"/>
        <p:cNvGrpSpPr/>
        <p:nvPr/>
      </p:nvGrpSpPr>
      <p:grpSpPr>
        <a:xfrm>
          <a:off x="0" y="0"/>
          <a:ext cx="0" cy="0"/>
          <a:chOff x="0" y="0"/>
          <a:chExt cx="0" cy="0"/>
        </a:xfrm>
      </p:grpSpPr>
      <p:sp>
        <p:nvSpPr>
          <p:cNvPr id="196" name="Google Shape;196;p36"/>
          <p:cNvSpPr txBox="1"/>
          <p:nvPr>
            <p:ph idx="1" type="subTitle"/>
          </p:nvPr>
        </p:nvSpPr>
        <p:spPr>
          <a:xfrm>
            <a:off x="1774350" y="1624138"/>
            <a:ext cx="5595300" cy="276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97" name="Google Shape;197;p36"/>
          <p:cNvSpPr txBox="1"/>
          <p:nvPr>
            <p:ph idx="2" type="subTitle"/>
          </p:nvPr>
        </p:nvSpPr>
        <p:spPr>
          <a:xfrm>
            <a:off x="1774350" y="2835563"/>
            <a:ext cx="5595300" cy="276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98" name="Google Shape;198;p36"/>
          <p:cNvSpPr txBox="1"/>
          <p:nvPr>
            <p:ph idx="3" type="subTitle"/>
          </p:nvPr>
        </p:nvSpPr>
        <p:spPr>
          <a:xfrm>
            <a:off x="1774350" y="4046988"/>
            <a:ext cx="5595300" cy="276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99" name="Google Shape;199;p36"/>
          <p:cNvSpPr txBox="1"/>
          <p:nvPr>
            <p:ph hasCustomPrompt="1" type="title"/>
          </p:nvPr>
        </p:nvSpPr>
        <p:spPr>
          <a:xfrm>
            <a:off x="984750" y="820213"/>
            <a:ext cx="7174500" cy="749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00" name="Google Shape;200;p36"/>
          <p:cNvSpPr txBox="1"/>
          <p:nvPr>
            <p:ph hasCustomPrompt="1" idx="4" type="title"/>
          </p:nvPr>
        </p:nvSpPr>
        <p:spPr>
          <a:xfrm>
            <a:off x="984750" y="2031556"/>
            <a:ext cx="7174500" cy="749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01" name="Google Shape;201;p36"/>
          <p:cNvSpPr txBox="1"/>
          <p:nvPr>
            <p:ph hasCustomPrompt="1" idx="5" type="title"/>
          </p:nvPr>
        </p:nvSpPr>
        <p:spPr>
          <a:xfrm>
            <a:off x="984750" y="3242900"/>
            <a:ext cx="7174500" cy="749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cxnSp>
        <p:nvCxnSpPr>
          <p:cNvPr id="202" name="Google Shape;202;p36"/>
          <p:cNvCxnSpPr/>
          <p:nvPr/>
        </p:nvCxnSpPr>
        <p:spPr>
          <a:xfrm>
            <a:off x="2572500" y="4748213"/>
            <a:ext cx="3999000" cy="0"/>
          </a:xfrm>
          <a:prstGeom prst="straightConnector1">
            <a:avLst/>
          </a:prstGeom>
          <a:noFill/>
          <a:ln cap="flat" cmpd="sng" w="19050">
            <a:solidFill>
              <a:schemeClr val="accent1"/>
            </a:solidFill>
            <a:prstDash val="solid"/>
            <a:round/>
            <a:headEnd len="med" w="med" type="none"/>
            <a:tailEnd len="med" w="med" type="none"/>
          </a:ln>
        </p:spPr>
      </p:cxnSp>
      <p:sp>
        <p:nvSpPr>
          <p:cNvPr id="203" name="Google Shape;203;p36"/>
          <p:cNvSpPr/>
          <p:nvPr/>
        </p:nvSpPr>
        <p:spPr>
          <a:xfrm>
            <a:off x="-587965" y="-1342926"/>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4" name="Google Shape;204;p36"/>
          <p:cNvCxnSpPr/>
          <p:nvPr/>
        </p:nvCxnSpPr>
        <p:spPr>
          <a:xfrm>
            <a:off x="2572500" y="374619"/>
            <a:ext cx="3999000" cy="0"/>
          </a:xfrm>
          <a:prstGeom prst="straightConnector1">
            <a:avLst/>
          </a:prstGeom>
          <a:noFill/>
          <a:ln cap="flat" cmpd="sng" w="19050">
            <a:solidFill>
              <a:schemeClr val="accent1"/>
            </a:solidFill>
            <a:prstDash val="solid"/>
            <a:round/>
            <a:headEnd len="med" w="med" type="none"/>
            <a:tailEnd len="med" w="med" type="none"/>
          </a:ln>
        </p:spPr>
      </p:cxnSp>
      <p:sp>
        <p:nvSpPr>
          <p:cNvPr id="205" name="Google Shape;205;p36"/>
          <p:cNvSpPr/>
          <p:nvPr/>
        </p:nvSpPr>
        <p:spPr>
          <a:xfrm>
            <a:off x="7811815" y="417109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1">
    <p:spTree>
      <p:nvGrpSpPr>
        <p:cNvPr id="206" name="Shape 206"/>
        <p:cNvGrpSpPr/>
        <p:nvPr/>
      </p:nvGrpSpPr>
      <p:grpSpPr>
        <a:xfrm>
          <a:off x="0" y="0"/>
          <a:ext cx="0" cy="0"/>
          <a:chOff x="0" y="0"/>
          <a:chExt cx="0" cy="0"/>
        </a:xfrm>
      </p:grpSpPr>
      <p:sp>
        <p:nvSpPr>
          <p:cNvPr id="207" name="Google Shape;207;p37"/>
          <p:cNvSpPr txBox="1"/>
          <p:nvPr>
            <p:ph type="title"/>
          </p:nvPr>
        </p:nvSpPr>
        <p:spPr>
          <a:xfrm>
            <a:off x="1797696" y="840599"/>
            <a:ext cx="5548500" cy="90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4800">
                <a:solidFill>
                  <a:schemeClr val="dk1"/>
                </a:solidFill>
              </a:defRPr>
            </a:lvl1pPr>
            <a:lvl2pPr lvl="1" rtl="0">
              <a:spcBef>
                <a:spcPts val="0"/>
              </a:spcBef>
              <a:spcAft>
                <a:spcPts val="0"/>
              </a:spcAft>
              <a:buSzPts val="2800"/>
              <a:buNone/>
              <a:defRPr>
                <a:latin typeface="Nunito"/>
                <a:ea typeface="Nunito"/>
                <a:cs typeface="Nunito"/>
                <a:sym typeface="Nunito"/>
              </a:defRPr>
            </a:lvl2pPr>
            <a:lvl3pPr lvl="2" rtl="0">
              <a:spcBef>
                <a:spcPts val="0"/>
              </a:spcBef>
              <a:spcAft>
                <a:spcPts val="0"/>
              </a:spcAft>
              <a:buSzPts val="2800"/>
              <a:buNone/>
              <a:defRPr>
                <a:latin typeface="Nunito"/>
                <a:ea typeface="Nunito"/>
                <a:cs typeface="Nunito"/>
                <a:sym typeface="Nunito"/>
              </a:defRPr>
            </a:lvl3pPr>
            <a:lvl4pPr lvl="3" rtl="0">
              <a:spcBef>
                <a:spcPts val="0"/>
              </a:spcBef>
              <a:spcAft>
                <a:spcPts val="0"/>
              </a:spcAft>
              <a:buSzPts val="2800"/>
              <a:buNone/>
              <a:defRPr>
                <a:latin typeface="Nunito"/>
                <a:ea typeface="Nunito"/>
                <a:cs typeface="Nunito"/>
                <a:sym typeface="Nunito"/>
              </a:defRPr>
            </a:lvl4pPr>
            <a:lvl5pPr lvl="4" rtl="0">
              <a:spcBef>
                <a:spcPts val="0"/>
              </a:spcBef>
              <a:spcAft>
                <a:spcPts val="0"/>
              </a:spcAft>
              <a:buSzPts val="2800"/>
              <a:buNone/>
              <a:defRPr>
                <a:latin typeface="Nunito"/>
                <a:ea typeface="Nunito"/>
                <a:cs typeface="Nunito"/>
                <a:sym typeface="Nunito"/>
              </a:defRPr>
            </a:lvl5pPr>
            <a:lvl6pPr lvl="5" rtl="0">
              <a:spcBef>
                <a:spcPts val="0"/>
              </a:spcBef>
              <a:spcAft>
                <a:spcPts val="0"/>
              </a:spcAft>
              <a:buSzPts val="2800"/>
              <a:buNone/>
              <a:defRPr>
                <a:latin typeface="Nunito"/>
                <a:ea typeface="Nunito"/>
                <a:cs typeface="Nunito"/>
                <a:sym typeface="Nunito"/>
              </a:defRPr>
            </a:lvl6pPr>
            <a:lvl7pPr lvl="6" rtl="0">
              <a:spcBef>
                <a:spcPts val="0"/>
              </a:spcBef>
              <a:spcAft>
                <a:spcPts val="0"/>
              </a:spcAft>
              <a:buSzPts val="2800"/>
              <a:buNone/>
              <a:defRPr>
                <a:latin typeface="Nunito"/>
                <a:ea typeface="Nunito"/>
                <a:cs typeface="Nunito"/>
                <a:sym typeface="Nunito"/>
              </a:defRPr>
            </a:lvl7pPr>
            <a:lvl8pPr lvl="7" rtl="0">
              <a:spcBef>
                <a:spcPts val="0"/>
              </a:spcBef>
              <a:spcAft>
                <a:spcPts val="0"/>
              </a:spcAft>
              <a:buSzPts val="2800"/>
              <a:buNone/>
              <a:defRPr>
                <a:latin typeface="Nunito"/>
                <a:ea typeface="Nunito"/>
                <a:cs typeface="Nunito"/>
                <a:sym typeface="Nunito"/>
              </a:defRPr>
            </a:lvl8pPr>
            <a:lvl9pPr lvl="8" rtl="0">
              <a:spcBef>
                <a:spcPts val="0"/>
              </a:spcBef>
              <a:spcAft>
                <a:spcPts val="0"/>
              </a:spcAft>
              <a:buSzPts val="2800"/>
              <a:buNone/>
              <a:defRPr>
                <a:latin typeface="Nunito"/>
                <a:ea typeface="Nunito"/>
                <a:cs typeface="Nunito"/>
                <a:sym typeface="Nunito"/>
              </a:defRPr>
            </a:lvl9pPr>
          </a:lstStyle>
          <a:p/>
        </p:txBody>
      </p:sp>
      <p:sp>
        <p:nvSpPr>
          <p:cNvPr id="208" name="Google Shape;208;p37"/>
          <p:cNvSpPr txBox="1"/>
          <p:nvPr/>
        </p:nvSpPr>
        <p:spPr>
          <a:xfrm>
            <a:off x="1684975" y="3508775"/>
            <a:ext cx="5774100" cy="49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Exo"/>
                <a:ea typeface="Exo"/>
                <a:cs typeface="Exo"/>
                <a:sym typeface="Exo"/>
              </a:rPr>
              <a:t>CREDITS: This presentation template was created by </a:t>
            </a:r>
            <a:r>
              <a:rPr b="1" lang="en" sz="1100">
                <a:solidFill>
                  <a:schemeClr val="dk1"/>
                </a:solidFill>
                <a:uFill>
                  <a:noFill/>
                </a:uFill>
                <a:latin typeface="Exo"/>
                <a:ea typeface="Exo"/>
                <a:cs typeface="Exo"/>
                <a:sym typeface="Exo"/>
                <a:hlinkClick r:id="rId2">
                  <a:extLst>
                    <a:ext uri="{A12FA001-AC4F-418D-AE19-62706E023703}">
                      <ahyp:hlinkClr val="tx"/>
                    </a:ext>
                  </a:extLst>
                </a:hlinkClick>
              </a:rPr>
              <a:t>Slidesgo</a:t>
            </a:r>
            <a:r>
              <a:rPr lang="en" sz="1100">
                <a:solidFill>
                  <a:schemeClr val="dk1"/>
                </a:solidFill>
                <a:latin typeface="Exo"/>
                <a:ea typeface="Exo"/>
                <a:cs typeface="Exo"/>
                <a:sym typeface="Exo"/>
              </a:rPr>
              <a:t>, including icons by </a:t>
            </a:r>
            <a:r>
              <a:rPr b="1" lang="en" sz="1100">
                <a:solidFill>
                  <a:schemeClr val="dk1"/>
                </a:solidFill>
                <a:uFill>
                  <a:noFill/>
                </a:uFill>
                <a:latin typeface="Exo"/>
                <a:ea typeface="Exo"/>
                <a:cs typeface="Exo"/>
                <a:sym typeface="Exo"/>
                <a:hlinkClick r:id="rId3">
                  <a:extLst>
                    <a:ext uri="{A12FA001-AC4F-418D-AE19-62706E023703}">
                      <ahyp:hlinkClr val="tx"/>
                    </a:ext>
                  </a:extLst>
                </a:hlinkClick>
              </a:rPr>
              <a:t>Flaticon</a:t>
            </a:r>
            <a:r>
              <a:rPr lang="en" sz="1100">
                <a:solidFill>
                  <a:schemeClr val="dk1"/>
                </a:solidFill>
                <a:latin typeface="Exo"/>
                <a:ea typeface="Exo"/>
                <a:cs typeface="Exo"/>
                <a:sym typeface="Exo"/>
              </a:rPr>
              <a:t>, infographics &amp; images by </a:t>
            </a:r>
            <a:r>
              <a:rPr b="1" lang="en" sz="1100">
                <a:solidFill>
                  <a:schemeClr val="dk1"/>
                </a:solidFill>
                <a:uFill>
                  <a:noFill/>
                </a:uFill>
                <a:latin typeface="Exo"/>
                <a:ea typeface="Exo"/>
                <a:cs typeface="Exo"/>
                <a:sym typeface="Exo"/>
                <a:hlinkClick r:id="rId4">
                  <a:extLst>
                    <a:ext uri="{A12FA001-AC4F-418D-AE19-62706E023703}">
                      <ahyp:hlinkClr val="tx"/>
                    </a:ext>
                  </a:extLst>
                </a:hlinkClick>
              </a:rPr>
              <a:t>Freepik</a:t>
            </a:r>
            <a:r>
              <a:rPr lang="en" sz="1100">
                <a:solidFill>
                  <a:schemeClr val="dk1"/>
                </a:solidFill>
                <a:latin typeface="Exo"/>
                <a:ea typeface="Exo"/>
                <a:cs typeface="Exo"/>
                <a:sym typeface="Exo"/>
              </a:rPr>
              <a:t> and illustrations by </a:t>
            </a:r>
            <a:r>
              <a:rPr b="1" lang="en" sz="1100">
                <a:solidFill>
                  <a:schemeClr val="dk1"/>
                </a:solidFill>
                <a:uFill>
                  <a:noFill/>
                </a:uFill>
                <a:latin typeface="Exo"/>
                <a:ea typeface="Exo"/>
                <a:cs typeface="Exo"/>
                <a:sym typeface="Exo"/>
                <a:hlinkClick r:id="rId5">
                  <a:extLst>
                    <a:ext uri="{A12FA001-AC4F-418D-AE19-62706E023703}">
                      <ahyp:hlinkClr val="tx"/>
                    </a:ext>
                  </a:extLst>
                </a:hlinkClick>
              </a:rPr>
              <a:t>Storyset</a:t>
            </a:r>
            <a:endParaRPr b="1" sz="1100">
              <a:solidFill>
                <a:schemeClr val="dk1"/>
              </a:solidFill>
              <a:latin typeface="Exo"/>
              <a:ea typeface="Exo"/>
              <a:cs typeface="Exo"/>
              <a:sym typeface="Exo"/>
            </a:endParaRPr>
          </a:p>
        </p:txBody>
      </p:sp>
      <p:sp>
        <p:nvSpPr>
          <p:cNvPr id="209" name="Google Shape;209;p37"/>
          <p:cNvSpPr txBox="1"/>
          <p:nvPr>
            <p:ph idx="1" type="subTitle"/>
          </p:nvPr>
        </p:nvSpPr>
        <p:spPr>
          <a:xfrm>
            <a:off x="840025" y="1881475"/>
            <a:ext cx="7464000" cy="90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5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10" name="Google Shape;210;p37"/>
          <p:cNvSpPr/>
          <p:nvPr/>
        </p:nvSpPr>
        <p:spPr>
          <a:xfrm>
            <a:off x="-1139515" y="151329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7"/>
          <p:cNvSpPr/>
          <p:nvPr/>
        </p:nvSpPr>
        <p:spPr>
          <a:xfrm>
            <a:off x="8407909" y="151329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32">
    <p:spTree>
      <p:nvGrpSpPr>
        <p:cNvPr id="212" name="Shape 212"/>
        <p:cNvGrpSpPr/>
        <p:nvPr/>
      </p:nvGrpSpPr>
      <p:grpSpPr>
        <a:xfrm>
          <a:off x="0" y="0"/>
          <a:ext cx="0" cy="0"/>
          <a:chOff x="0" y="0"/>
          <a:chExt cx="0" cy="0"/>
        </a:xfrm>
      </p:grpSpPr>
      <p:sp>
        <p:nvSpPr>
          <p:cNvPr id="213" name="Google Shape;213;p38"/>
          <p:cNvSpPr/>
          <p:nvPr/>
        </p:nvSpPr>
        <p:spPr>
          <a:xfrm>
            <a:off x="-617962" y="432679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 name="Google Shape;214;p38"/>
          <p:cNvGrpSpPr/>
          <p:nvPr/>
        </p:nvGrpSpPr>
        <p:grpSpPr>
          <a:xfrm rot="10800000">
            <a:off x="2574011" y="4162663"/>
            <a:ext cx="3995951" cy="564600"/>
            <a:chOff x="1524913" y="922950"/>
            <a:chExt cx="6094175" cy="564600"/>
          </a:xfrm>
        </p:grpSpPr>
        <p:cxnSp>
          <p:nvCxnSpPr>
            <p:cNvPr id="215" name="Google Shape;215;p38"/>
            <p:cNvCxnSpPr/>
            <p:nvPr/>
          </p:nvCxnSpPr>
          <p:spPr>
            <a:xfrm flipH="1" rot="10800000">
              <a:off x="1524913" y="922950"/>
              <a:ext cx="2916000" cy="564600"/>
            </a:xfrm>
            <a:prstGeom prst="curvedConnector3">
              <a:avLst>
                <a:gd fmla="val 50000" name="adj1"/>
              </a:avLst>
            </a:prstGeom>
            <a:noFill/>
            <a:ln cap="flat" cmpd="sng" w="19050">
              <a:solidFill>
                <a:schemeClr val="accent1"/>
              </a:solidFill>
              <a:prstDash val="solid"/>
              <a:round/>
              <a:headEnd len="med" w="med" type="none"/>
              <a:tailEnd len="med" w="med" type="none"/>
            </a:ln>
          </p:spPr>
        </p:cxnSp>
        <p:cxnSp>
          <p:nvCxnSpPr>
            <p:cNvPr id="216" name="Google Shape;216;p38"/>
            <p:cNvCxnSpPr/>
            <p:nvPr/>
          </p:nvCxnSpPr>
          <p:spPr>
            <a:xfrm rot="10800000">
              <a:off x="4437888" y="923225"/>
              <a:ext cx="3181200" cy="563400"/>
            </a:xfrm>
            <a:prstGeom prst="curvedConnector3">
              <a:avLst>
                <a:gd fmla="val 50000" name="adj1"/>
              </a:avLst>
            </a:prstGeom>
            <a:noFill/>
            <a:ln cap="flat" cmpd="sng" w="19050">
              <a:solidFill>
                <a:schemeClr val="accent1"/>
              </a:solidFill>
              <a:prstDash val="solid"/>
              <a:round/>
              <a:headEnd len="med" w="med" type="none"/>
              <a:tailEnd len="med" w="med" type="none"/>
            </a:ln>
          </p:spPr>
        </p:cxnSp>
      </p:grpSp>
      <p:grpSp>
        <p:nvGrpSpPr>
          <p:cNvPr id="217" name="Google Shape;217;p38"/>
          <p:cNvGrpSpPr/>
          <p:nvPr/>
        </p:nvGrpSpPr>
        <p:grpSpPr>
          <a:xfrm>
            <a:off x="2574011" y="762913"/>
            <a:ext cx="3995951" cy="564600"/>
            <a:chOff x="1524913" y="922950"/>
            <a:chExt cx="6094175" cy="564600"/>
          </a:xfrm>
        </p:grpSpPr>
        <p:cxnSp>
          <p:nvCxnSpPr>
            <p:cNvPr id="218" name="Google Shape;218;p38"/>
            <p:cNvCxnSpPr/>
            <p:nvPr/>
          </p:nvCxnSpPr>
          <p:spPr>
            <a:xfrm flipH="1" rot="10800000">
              <a:off x="1524913" y="922950"/>
              <a:ext cx="2916000" cy="564600"/>
            </a:xfrm>
            <a:prstGeom prst="curvedConnector3">
              <a:avLst>
                <a:gd fmla="val 50000" name="adj1"/>
              </a:avLst>
            </a:prstGeom>
            <a:noFill/>
            <a:ln cap="flat" cmpd="sng" w="19050">
              <a:solidFill>
                <a:schemeClr val="accent1"/>
              </a:solidFill>
              <a:prstDash val="solid"/>
              <a:round/>
              <a:headEnd len="med" w="med" type="none"/>
              <a:tailEnd len="med" w="med" type="none"/>
            </a:ln>
          </p:spPr>
        </p:cxnSp>
        <p:cxnSp>
          <p:nvCxnSpPr>
            <p:cNvPr id="219" name="Google Shape;219;p38"/>
            <p:cNvCxnSpPr/>
            <p:nvPr/>
          </p:nvCxnSpPr>
          <p:spPr>
            <a:xfrm rot="10800000">
              <a:off x="4437888" y="923225"/>
              <a:ext cx="3181200" cy="563400"/>
            </a:xfrm>
            <a:prstGeom prst="curvedConnector3">
              <a:avLst>
                <a:gd fmla="val 50000" name="adj1"/>
              </a:avLst>
            </a:prstGeom>
            <a:noFill/>
            <a:ln cap="flat" cmpd="sng" w="19050">
              <a:solidFill>
                <a:schemeClr val="accent1"/>
              </a:solidFill>
              <a:prstDash val="solid"/>
              <a:round/>
              <a:headEnd len="med" w="med" type="none"/>
              <a:tailEnd len="med" w="med" type="none"/>
            </a:ln>
          </p:spPr>
        </p:cxnSp>
      </p:grpSp>
      <p:sp>
        <p:nvSpPr>
          <p:cNvPr id="220" name="Google Shape;220;p38"/>
          <p:cNvSpPr/>
          <p:nvPr/>
        </p:nvSpPr>
        <p:spPr>
          <a:xfrm>
            <a:off x="7988313" y="-1162501"/>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32_1">
    <p:spTree>
      <p:nvGrpSpPr>
        <p:cNvPr id="221" name="Shape 221"/>
        <p:cNvGrpSpPr/>
        <p:nvPr/>
      </p:nvGrpSpPr>
      <p:grpSpPr>
        <a:xfrm>
          <a:off x="0" y="0"/>
          <a:ext cx="0" cy="0"/>
          <a:chOff x="0" y="0"/>
          <a:chExt cx="0" cy="0"/>
        </a:xfrm>
      </p:grpSpPr>
      <p:sp>
        <p:nvSpPr>
          <p:cNvPr id="222" name="Google Shape;222;p39"/>
          <p:cNvSpPr/>
          <p:nvPr/>
        </p:nvSpPr>
        <p:spPr>
          <a:xfrm>
            <a:off x="576927" y="412524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9"/>
          <p:cNvSpPr/>
          <p:nvPr/>
        </p:nvSpPr>
        <p:spPr>
          <a:xfrm>
            <a:off x="6812003" y="-1074856"/>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4" name="Google Shape;224;p39"/>
          <p:cNvCxnSpPr/>
          <p:nvPr/>
        </p:nvCxnSpPr>
        <p:spPr>
          <a:xfrm>
            <a:off x="2572500" y="4748213"/>
            <a:ext cx="3999000" cy="0"/>
          </a:xfrm>
          <a:prstGeom prst="straightConnector1">
            <a:avLst/>
          </a:prstGeom>
          <a:noFill/>
          <a:ln cap="flat" cmpd="sng" w="19050">
            <a:solidFill>
              <a:schemeClr val="accent1"/>
            </a:solidFill>
            <a:prstDash val="solid"/>
            <a:round/>
            <a:headEnd len="med" w="med" type="none"/>
            <a:tailEnd len="med" w="med" type="none"/>
          </a:ln>
        </p:spPr>
      </p:cxnSp>
      <p:cxnSp>
        <p:nvCxnSpPr>
          <p:cNvPr id="225" name="Google Shape;225;p39"/>
          <p:cNvCxnSpPr/>
          <p:nvPr/>
        </p:nvCxnSpPr>
        <p:spPr>
          <a:xfrm>
            <a:off x="2572500" y="374619"/>
            <a:ext cx="3999000" cy="0"/>
          </a:xfrm>
          <a:prstGeom prst="straightConnector1">
            <a:avLst/>
          </a:prstGeom>
          <a:noFill/>
          <a:ln cap="flat" cmpd="sng" w="19050">
            <a:solidFill>
              <a:schemeClr val="accent1"/>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 name="Google Shape;26;p5"/>
          <p:cNvSpPr txBox="1"/>
          <p:nvPr>
            <p:ph idx="2" type="title"/>
          </p:nvPr>
        </p:nvSpPr>
        <p:spPr>
          <a:xfrm>
            <a:off x="1596700" y="2652072"/>
            <a:ext cx="2742600" cy="55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5"/>
          <p:cNvSpPr txBox="1"/>
          <p:nvPr>
            <p:ph idx="3" type="title"/>
          </p:nvPr>
        </p:nvSpPr>
        <p:spPr>
          <a:xfrm>
            <a:off x="4804747" y="2652072"/>
            <a:ext cx="2742600" cy="55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 name="Google Shape;28;p5"/>
          <p:cNvSpPr txBox="1"/>
          <p:nvPr>
            <p:ph idx="1" type="subTitle"/>
          </p:nvPr>
        </p:nvSpPr>
        <p:spPr>
          <a:xfrm>
            <a:off x="4803700" y="3215900"/>
            <a:ext cx="2742600" cy="10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9" name="Google Shape;29;p5"/>
          <p:cNvSpPr txBox="1"/>
          <p:nvPr>
            <p:ph idx="4" type="subTitle"/>
          </p:nvPr>
        </p:nvSpPr>
        <p:spPr>
          <a:xfrm>
            <a:off x="1596788" y="3215900"/>
            <a:ext cx="2742600" cy="10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grpSp>
        <p:nvGrpSpPr>
          <p:cNvPr id="30" name="Google Shape;30;p5"/>
          <p:cNvGrpSpPr/>
          <p:nvPr/>
        </p:nvGrpSpPr>
        <p:grpSpPr>
          <a:xfrm flipH="1">
            <a:off x="-2011414" y="4426670"/>
            <a:ext cx="3995951" cy="564600"/>
            <a:chOff x="1524913" y="922950"/>
            <a:chExt cx="6094175" cy="564600"/>
          </a:xfrm>
        </p:grpSpPr>
        <p:cxnSp>
          <p:nvCxnSpPr>
            <p:cNvPr id="31" name="Google Shape;31;p5"/>
            <p:cNvCxnSpPr/>
            <p:nvPr/>
          </p:nvCxnSpPr>
          <p:spPr>
            <a:xfrm flipH="1" rot="10800000">
              <a:off x="1524913" y="922950"/>
              <a:ext cx="2916000" cy="564600"/>
            </a:xfrm>
            <a:prstGeom prst="curvedConnector3">
              <a:avLst>
                <a:gd fmla="val 50000" name="adj1"/>
              </a:avLst>
            </a:prstGeom>
            <a:noFill/>
            <a:ln cap="flat" cmpd="sng" w="19050">
              <a:solidFill>
                <a:schemeClr val="accent1"/>
              </a:solidFill>
              <a:prstDash val="solid"/>
              <a:round/>
              <a:headEnd len="med" w="med" type="none"/>
              <a:tailEnd len="med" w="med" type="none"/>
            </a:ln>
          </p:spPr>
        </p:cxnSp>
        <p:cxnSp>
          <p:nvCxnSpPr>
            <p:cNvPr id="32" name="Google Shape;32;p5"/>
            <p:cNvCxnSpPr/>
            <p:nvPr/>
          </p:nvCxnSpPr>
          <p:spPr>
            <a:xfrm rot="10800000">
              <a:off x="4437888" y="923225"/>
              <a:ext cx="3181200" cy="563400"/>
            </a:xfrm>
            <a:prstGeom prst="curvedConnector3">
              <a:avLst>
                <a:gd fmla="val 50000" name="adj1"/>
              </a:avLst>
            </a:prstGeom>
            <a:noFill/>
            <a:ln cap="flat" cmpd="sng" w="19050">
              <a:solidFill>
                <a:schemeClr val="accent1"/>
              </a:solidFill>
              <a:prstDash val="solid"/>
              <a:round/>
              <a:headEnd len="med" w="med" type="none"/>
              <a:tailEnd len="med" w="med" type="none"/>
            </a:ln>
          </p:spPr>
        </p:cxnSp>
      </p:grpSp>
      <p:grpSp>
        <p:nvGrpSpPr>
          <p:cNvPr id="33" name="Google Shape;33;p5"/>
          <p:cNvGrpSpPr/>
          <p:nvPr/>
        </p:nvGrpSpPr>
        <p:grpSpPr>
          <a:xfrm>
            <a:off x="7156896" y="364488"/>
            <a:ext cx="3995951" cy="564600"/>
            <a:chOff x="1524913" y="922950"/>
            <a:chExt cx="6094175" cy="564600"/>
          </a:xfrm>
        </p:grpSpPr>
        <p:cxnSp>
          <p:nvCxnSpPr>
            <p:cNvPr id="34" name="Google Shape;34;p5"/>
            <p:cNvCxnSpPr/>
            <p:nvPr/>
          </p:nvCxnSpPr>
          <p:spPr>
            <a:xfrm flipH="1" rot="10800000">
              <a:off x="1524913" y="922950"/>
              <a:ext cx="2916000" cy="564600"/>
            </a:xfrm>
            <a:prstGeom prst="curvedConnector3">
              <a:avLst>
                <a:gd fmla="val 50000" name="adj1"/>
              </a:avLst>
            </a:prstGeom>
            <a:noFill/>
            <a:ln cap="flat" cmpd="sng" w="19050">
              <a:solidFill>
                <a:schemeClr val="accent1"/>
              </a:solidFill>
              <a:prstDash val="solid"/>
              <a:round/>
              <a:headEnd len="med" w="med" type="none"/>
              <a:tailEnd len="med" w="med" type="none"/>
            </a:ln>
          </p:spPr>
        </p:cxnSp>
        <p:cxnSp>
          <p:nvCxnSpPr>
            <p:cNvPr id="35" name="Google Shape;35;p5"/>
            <p:cNvCxnSpPr/>
            <p:nvPr/>
          </p:nvCxnSpPr>
          <p:spPr>
            <a:xfrm rot="10800000">
              <a:off x="4437888" y="923225"/>
              <a:ext cx="3181200" cy="563400"/>
            </a:xfrm>
            <a:prstGeom prst="curvedConnector3">
              <a:avLst>
                <a:gd fmla="val 50000" name="adj1"/>
              </a:avLst>
            </a:prstGeom>
            <a:noFill/>
            <a:ln cap="flat" cmpd="sng" w="19050">
              <a:solidFill>
                <a:schemeClr val="accent1"/>
              </a:solidFill>
              <a:prstDash val="solid"/>
              <a:round/>
              <a:headEnd len="med" w="med" type="none"/>
              <a:tailEnd len="med" w="med" type="none"/>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1991650" y="1354713"/>
            <a:ext cx="5183700" cy="1729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10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 name="Google Shape;40;p7"/>
          <p:cNvSpPr txBox="1"/>
          <p:nvPr>
            <p:ph idx="1" type="subTitle"/>
          </p:nvPr>
        </p:nvSpPr>
        <p:spPr>
          <a:xfrm>
            <a:off x="2147050" y="3014563"/>
            <a:ext cx="4872900" cy="801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1" name="Google Shape;41;p7"/>
          <p:cNvSpPr/>
          <p:nvPr/>
        </p:nvSpPr>
        <p:spPr>
          <a:xfrm>
            <a:off x="-617962" y="432679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7"/>
          <p:cNvGrpSpPr/>
          <p:nvPr/>
        </p:nvGrpSpPr>
        <p:grpSpPr>
          <a:xfrm rot="10800000">
            <a:off x="2574011" y="3989325"/>
            <a:ext cx="3995951" cy="564600"/>
            <a:chOff x="1524913" y="922950"/>
            <a:chExt cx="6094175" cy="564600"/>
          </a:xfrm>
        </p:grpSpPr>
        <p:cxnSp>
          <p:nvCxnSpPr>
            <p:cNvPr id="43" name="Google Shape;43;p7"/>
            <p:cNvCxnSpPr/>
            <p:nvPr/>
          </p:nvCxnSpPr>
          <p:spPr>
            <a:xfrm flipH="1" rot="10800000">
              <a:off x="1524913" y="922950"/>
              <a:ext cx="2916000" cy="564600"/>
            </a:xfrm>
            <a:prstGeom prst="curvedConnector3">
              <a:avLst>
                <a:gd fmla="val 50000" name="adj1"/>
              </a:avLst>
            </a:prstGeom>
            <a:noFill/>
            <a:ln cap="flat" cmpd="sng" w="19050">
              <a:solidFill>
                <a:schemeClr val="accent1"/>
              </a:solidFill>
              <a:prstDash val="solid"/>
              <a:round/>
              <a:headEnd len="med" w="med" type="none"/>
              <a:tailEnd len="med" w="med" type="none"/>
            </a:ln>
          </p:spPr>
        </p:cxnSp>
        <p:cxnSp>
          <p:nvCxnSpPr>
            <p:cNvPr id="44" name="Google Shape;44;p7"/>
            <p:cNvCxnSpPr/>
            <p:nvPr/>
          </p:nvCxnSpPr>
          <p:spPr>
            <a:xfrm rot="10800000">
              <a:off x="4437888" y="923225"/>
              <a:ext cx="3181200" cy="563400"/>
            </a:xfrm>
            <a:prstGeom prst="curvedConnector3">
              <a:avLst>
                <a:gd fmla="val 50000" name="adj1"/>
              </a:avLst>
            </a:prstGeom>
            <a:noFill/>
            <a:ln cap="flat" cmpd="sng" w="19050">
              <a:solidFill>
                <a:schemeClr val="accent1"/>
              </a:solidFill>
              <a:prstDash val="solid"/>
              <a:round/>
              <a:headEnd len="med" w="med" type="none"/>
              <a:tailEnd len="med" w="med" type="none"/>
            </a:ln>
          </p:spPr>
        </p:cxnSp>
      </p:grpSp>
      <p:grpSp>
        <p:nvGrpSpPr>
          <p:cNvPr id="45" name="Google Shape;45;p7"/>
          <p:cNvGrpSpPr/>
          <p:nvPr/>
        </p:nvGrpSpPr>
        <p:grpSpPr>
          <a:xfrm>
            <a:off x="2574011" y="589575"/>
            <a:ext cx="3995951" cy="564600"/>
            <a:chOff x="1524913" y="922950"/>
            <a:chExt cx="6094175" cy="564600"/>
          </a:xfrm>
        </p:grpSpPr>
        <p:cxnSp>
          <p:nvCxnSpPr>
            <p:cNvPr id="46" name="Google Shape;46;p7"/>
            <p:cNvCxnSpPr/>
            <p:nvPr/>
          </p:nvCxnSpPr>
          <p:spPr>
            <a:xfrm flipH="1" rot="10800000">
              <a:off x="1524913" y="922950"/>
              <a:ext cx="2916000" cy="564600"/>
            </a:xfrm>
            <a:prstGeom prst="curvedConnector3">
              <a:avLst>
                <a:gd fmla="val 50000" name="adj1"/>
              </a:avLst>
            </a:prstGeom>
            <a:noFill/>
            <a:ln cap="flat" cmpd="sng" w="19050">
              <a:solidFill>
                <a:schemeClr val="accent1"/>
              </a:solidFill>
              <a:prstDash val="solid"/>
              <a:round/>
              <a:headEnd len="med" w="med" type="none"/>
              <a:tailEnd len="med" w="med" type="none"/>
            </a:ln>
          </p:spPr>
        </p:cxnSp>
        <p:cxnSp>
          <p:nvCxnSpPr>
            <p:cNvPr id="47" name="Google Shape;47;p7"/>
            <p:cNvCxnSpPr/>
            <p:nvPr/>
          </p:nvCxnSpPr>
          <p:spPr>
            <a:xfrm rot="10800000">
              <a:off x="4437888" y="923225"/>
              <a:ext cx="3181200" cy="563400"/>
            </a:xfrm>
            <a:prstGeom prst="curvedConnector3">
              <a:avLst>
                <a:gd fmla="val 50000" name="adj1"/>
              </a:avLst>
            </a:prstGeom>
            <a:noFill/>
            <a:ln cap="flat" cmpd="sng" w="19050">
              <a:solidFill>
                <a:schemeClr val="accent1"/>
              </a:solidFill>
              <a:prstDash val="solid"/>
              <a:round/>
              <a:headEnd len="med" w="med" type="none"/>
              <a:tailEnd len="med" w="med" type="none"/>
            </a:ln>
          </p:spPr>
        </p:cxnSp>
      </p:grpSp>
      <p:sp>
        <p:nvSpPr>
          <p:cNvPr id="48" name="Google Shape;48;p7"/>
          <p:cNvSpPr/>
          <p:nvPr/>
        </p:nvSpPr>
        <p:spPr>
          <a:xfrm>
            <a:off x="7988313" y="-1162501"/>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9" name="Shape 49"/>
        <p:cNvGrpSpPr/>
        <p:nvPr/>
      </p:nvGrpSpPr>
      <p:grpSpPr>
        <a:xfrm>
          <a:off x="0" y="0"/>
          <a:ext cx="0" cy="0"/>
          <a:chOff x="0" y="0"/>
          <a:chExt cx="0" cy="0"/>
        </a:xfrm>
      </p:grpSpPr>
      <p:sp>
        <p:nvSpPr>
          <p:cNvPr id="50" name="Google Shape;50;p8"/>
          <p:cNvSpPr txBox="1"/>
          <p:nvPr>
            <p:ph type="title"/>
          </p:nvPr>
        </p:nvSpPr>
        <p:spPr>
          <a:xfrm>
            <a:off x="891450" y="1307100"/>
            <a:ext cx="7361100" cy="2529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4800"/>
              <a:buNone/>
              <a:defRPr sz="9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51" name="Google Shape;51;p8"/>
          <p:cNvSpPr/>
          <p:nvPr/>
        </p:nvSpPr>
        <p:spPr>
          <a:xfrm>
            <a:off x="3685200" y="-1344326"/>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8"/>
          <p:cNvSpPr/>
          <p:nvPr/>
        </p:nvSpPr>
        <p:spPr>
          <a:xfrm>
            <a:off x="3685200" y="451349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3" name="Shape 53"/>
        <p:cNvGrpSpPr/>
        <p:nvPr/>
      </p:nvGrpSpPr>
      <p:grpSpPr>
        <a:xfrm>
          <a:off x="0" y="0"/>
          <a:ext cx="0" cy="0"/>
          <a:chOff x="0" y="0"/>
          <a:chExt cx="0" cy="0"/>
        </a:xfrm>
      </p:grpSpPr>
      <p:sp>
        <p:nvSpPr>
          <p:cNvPr id="54" name="Google Shape;54;p9"/>
          <p:cNvSpPr txBox="1"/>
          <p:nvPr>
            <p:ph type="title"/>
          </p:nvPr>
        </p:nvSpPr>
        <p:spPr>
          <a:xfrm>
            <a:off x="795938" y="1474613"/>
            <a:ext cx="3898200" cy="15513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5" name="Google Shape;55;p9"/>
          <p:cNvSpPr txBox="1"/>
          <p:nvPr>
            <p:ph idx="1" type="subTitle"/>
          </p:nvPr>
        </p:nvSpPr>
        <p:spPr>
          <a:xfrm>
            <a:off x="795950" y="3096788"/>
            <a:ext cx="3898200" cy="57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atin typeface="Barlow"/>
                <a:ea typeface="Barlow"/>
                <a:cs typeface="Barlow"/>
                <a:sym typeface="Barlow"/>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6" name="Google Shape;56;p9"/>
          <p:cNvSpPr/>
          <p:nvPr/>
        </p:nvSpPr>
        <p:spPr>
          <a:xfrm>
            <a:off x="8427725" y="-648951"/>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9"/>
          <p:cNvSpPr/>
          <p:nvPr/>
        </p:nvSpPr>
        <p:spPr>
          <a:xfrm>
            <a:off x="-1206000" y="138214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9"/>
          <p:cNvSpPr/>
          <p:nvPr/>
        </p:nvSpPr>
        <p:spPr>
          <a:xfrm>
            <a:off x="8430450" y="360259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9" name="Shape 59"/>
        <p:cNvGrpSpPr/>
        <p:nvPr/>
      </p:nvGrpSpPr>
      <p:grpSpPr>
        <a:xfrm>
          <a:off x="0" y="0"/>
          <a:ext cx="0" cy="0"/>
          <a:chOff x="0" y="0"/>
          <a:chExt cx="0" cy="0"/>
        </a:xfrm>
      </p:grpSpPr>
      <p:sp>
        <p:nvSpPr>
          <p:cNvPr id="60" name="Google Shape;60;p10"/>
          <p:cNvSpPr txBox="1"/>
          <p:nvPr>
            <p:ph type="title"/>
          </p:nvPr>
        </p:nvSpPr>
        <p:spPr>
          <a:xfrm>
            <a:off x="5227500" y="1732825"/>
            <a:ext cx="2778900" cy="1920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7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theme" Target="../theme/theme2.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800"/>
              <a:buFont typeface="Prata"/>
              <a:buNone/>
              <a:defRPr b="1" sz="2800">
                <a:solidFill>
                  <a:schemeClr val="dk1"/>
                </a:solidFill>
                <a:latin typeface="Prata"/>
                <a:ea typeface="Prata"/>
                <a:cs typeface="Prata"/>
                <a:sym typeface="Prata"/>
              </a:defRPr>
            </a:lvl1pPr>
            <a:lvl2pPr lvl="1" rtl="0">
              <a:spcBef>
                <a:spcPts val="0"/>
              </a:spcBef>
              <a:spcAft>
                <a:spcPts val="0"/>
              </a:spcAft>
              <a:buClr>
                <a:schemeClr val="dk1"/>
              </a:buClr>
              <a:buSzPts val="2800"/>
              <a:buFont typeface="Prata"/>
              <a:buNone/>
              <a:defRPr b="1" sz="2800">
                <a:solidFill>
                  <a:schemeClr val="dk1"/>
                </a:solidFill>
                <a:latin typeface="Prata"/>
                <a:ea typeface="Prata"/>
                <a:cs typeface="Prata"/>
                <a:sym typeface="Prata"/>
              </a:defRPr>
            </a:lvl2pPr>
            <a:lvl3pPr lvl="2" rtl="0">
              <a:spcBef>
                <a:spcPts val="0"/>
              </a:spcBef>
              <a:spcAft>
                <a:spcPts val="0"/>
              </a:spcAft>
              <a:buClr>
                <a:schemeClr val="dk1"/>
              </a:buClr>
              <a:buSzPts val="2800"/>
              <a:buFont typeface="Prata"/>
              <a:buNone/>
              <a:defRPr b="1" sz="2800">
                <a:solidFill>
                  <a:schemeClr val="dk1"/>
                </a:solidFill>
                <a:latin typeface="Prata"/>
                <a:ea typeface="Prata"/>
                <a:cs typeface="Prata"/>
                <a:sym typeface="Prata"/>
              </a:defRPr>
            </a:lvl3pPr>
            <a:lvl4pPr lvl="3" rtl="0">
              <a:spcBef>
                <a:spcPts val="0"/>
              </a:spcBef>
              <a:spcAft>
                <a:spcPts val="0"/>
              </a:spcAft>
              <a:buClr>
                <a:schemeClr val="dk1"/>
              </a:buClr>
              <a:buSzPts val="2800"/>
              <a:buFont typeface="Prata"/>
              <a:buNone/>
              <a:defRPr b="1" sz="2800">
                <a:solidFill>
                  <a:schemeClr val="dk1"/>
                </a:solidFill>
                <a:latin typeface="Prata"/>
                <a:ea typeface="Prata"/>
                <a:cs typeface="Prata"/>
                <a:sym typeface="Prata"/>
              </a:defRPr>
            </a:lvl4pPr>
            <a:lvl5pPr lvl="4" rtl="0">
              <a:spcBef>
                <a:spcPts val="0"/>
              </a:spcBef>
              <a:spcAft>
                <a:spcPts val="0"/>
              </a:spcAft>
              <a:buClr>
                <a:schemeClr val="dk1"/>
              </a:buClr>
              <a:buSzPts val="2800"/>
              <a:buFont typeface="Prata"/>
              <a:buNone/>
              <a:defRPr b="1" sz="2800">
                <a:solidFill>
                  <a:schemeClr val="dk1"/>
                </a:solidFill>
                <a:latin typeface="Prata"/>
                <a:ea typeface="Prata"/>
                <a:cs typeface="Prata"/>
                <a:sym typeface="Prata"/>
              </a:defRPr>
            </a:lvl5pPr>
            <a:lvl6pPr lvl="5" rtl="0">
              <a:spcBef>
                <a:spcPts val="0"/>
              </a:spcBef>
              <a:spcAft>
                <a:spcPts val="0"/>
              </a:spcAft>
              <a:buClr>
                <a:schemeClr val="dk1"/>
              </a:buClr>
              <a:buSzPts val="2800"/>
              <a:buFont typeface="Prata"/>
              <a:buNone/>
              <a:defRPr b="1" sz="2800">
                <a:solidFill>
                  <a:schemeClr val="dk1"/>
                </a:solidFill>
                <a:latin typeface="Prata"/>
                <a:ea typeface="Prata"/>
                <a:cs typeface="Prata"/>
                <a:sym typeface="Prata"/>
              </a:defRPr>
            </a:lvl6pPr>
            <a:lvl7pPr lvl="6" rtl="0">
              <a:spcBef>
                <a:spcPts val="0"/>
              </a:spcBef>
              <a:spcAft>
                <a:spcPts val="0"/>
              </a:spcAft>
              <a:buClr>
                <a:schemeClr val="dk1"/>
              </a:buClr>
              <a:buSzPts val="2800"/>
              <a:buFont typeface="Prata"/>
              <a:buNone/>
              <a:defRPr b="1" sz="2800">
                <a:solidFill>
                  <a:schemeClr val="dk1"/>
                </a:solidFill>
                <a:latin typeface="Prata"/>
                <a:ea typeface="Prata"/>
                <a:cs typeface="Prata"/>
                <a:sym typeface="Prata"/>
              </a:defRPr>
            </a:lvl7pPr>
            <a:lvl8pPr lvl="7" rtl="0">
              <a:spcBef>
                <a:spcPts val="0"/>
              </a:spcBef>
              <a:spcAft>
                <a:spcPts val="0"/>
              </a:spcAft>
              <a:buClr>
                <a:schemeClr val="dk1"/>
              </a:buClr>
              <a:buSzPts val="2800"/>
              <a:buFont typeface="Prata"/>
              <a:buNone/>
              <a:defRPr b="1" sz="2800">
                <a:solidFill>
                  <a:schemeClr val="dk1"/>
                </a:solidFill>
                <a:latin typeface="Prata"/>
                <a:ea typeface="Prata"/>
                <a:cs typeface="Prata"/>
                <a:sym typeface="Prata"/>
              </a:defRPr>
            </a:lvl8pPr>
            <a:lvl9pPr lvl="8" rtl="0">
              <a:spcBef>
                <a:spcPts val="0"/>
              </a:spcBef>
              <a:spcAft>
                <a:spcPts val="0"/>
              </a:spcAft>
              <a:buClr>
                <a:schemeClr val="dk1"/>
              </a:buClr>
              <a:buSzPts val="2800"/>
              <a:buFont typeface="Prata"/>
              <a:buNone/>
              <a:defRPr b="1" sz="2800">
                <a:solidFill>
                  <a:schemeClr val="dk1"/>
                </a:solidFill>
                <a:latin typeface="Prata"/>
                <a:ea typeface="Prata"/>
                <a:cs typeface="Prata"/>
                <a:sym typeface="Prat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Exo"/>
              <a:buChar char="●"/>
              <a:defRPr>
                <a:solidFill>
                  <a:schemeClr val="dk1"/>
                </a:solidFill>
                <a:latin typeface="Exo"/>
                <a:ea typeface="Exo"/>
                <a:cs typeface="Exo"/>
                <a:sym typeface="Exo"/>
              </a:defRPr>
            </a:lvl1pPr>
            <a:lvl2pPr indent="-317500" lvl="1" marL="914400" rtl="0">
              <a:lnSpc>
                <a:spcPct val="100000"/>
              </a:lnSpc>
              <a:spcBef>
                <a:spcPts val="1600"/>
              </a:spcBef>
              <a:spcAft>
                <a:spcPts val="0"/>
              </a:spcAft>
              <a:buClr>
                <a:schemeClr val="dk1"/>
              </a:buClr>
              <a:buSzPts val="1400"/>
              <a:buFont typeface="Exo"/>
              <a:buChar char="○"/>
              <a:defRPr>
                <a:solidFill>
                  <a:schemeClr val="dk1"/>
                </a:solidFill>
                <a:latin typeface="Exo"/>
                <a:ea typeface="Exo"/>
                <a:cs typeface="Exo"/>
                <a:sym typeface="Exo"/>
              </a:defRPr>
            </a:lvl2pPr>
            <a:lvl3pPr indent="-317500" lvl="2" marL="1371600" rtl="0">
              <a:lnSpc>
                <a:spcPct val="100000"/>
              </a:lnSpc>
              <a:spcBef>
                <a:spcPts val="1600"/>
              </a:spcBef>
              <a:spcAft>
                <a:spcPts val="0"/>
              </a:spcAft>
              <a:buClr>
                <a:schemeClr val="dk1"/>
              </a:buClr>
              <a:buSzPts val="1400"/>
              <a:buFont typeface="Exo"/>
              <a:buChar char="■"/>
              <a:defRPr>
                <a:solidFill>
                  <a:schemeClr val="dk1"/>
                </a:solidFill>
                <a:latin typeface="Exo"/>
                <a:ea typeface="Exo"/>
                <a:cs typeface="Exo"/>
                <a:sym typeface="Exo"/>
              </a:defRPr>
            </a:lvl3pPr>
            <a:lvl4pPr indent="-317500" lvl="3" marL="1828800" rtl="0">
              <a:lnSpc>
                <a:spcPct val="100000"/>
              </a:lnSpc>
              <a:spcBef>
                <a:spcPts val="1600"/>
              </a:spcBef>
              <a:spcAft>
                <a:spcPts val="0"/>
              </a:spcAft>
              <a:buClr>
                <a:schemeClr val="dk1"/>
              </a:buClr>
              <a:buSzPts val="1400"/>
              <a:buFont typeface="Exo"/>
              <a:buChar char="●"/>
              <a:defRPr>
                <a:solidFill>
                  <a:schemeClr val="dk1"/>
                </a:solidFill>
                <a:latin typeface="Exo"/>
                <a:ea typeface="Exo"/>
                <a:cs typeface="Exo"/>
                <a:sym typeface="Exo"/>
              </a:defRPr>
            </a:lvl4pPr>
            <a:lvl5pPr indent="-317500" lvl="4" marL="2286000" rtl="0">
              <a:lnSpc>
                <a:spcPct val="100000"/>
              </a:lnSpc>
              <a:spcBef>
                <a:spcPts val="1600"/>
              </a:spcBef>
              <a:spcAft>
                <a:spcPts val="0"/>
              </a:spcAft>
              <a:buClr>
                <a:schemeClr val="dk1"/>
              </a:buClr>
              <a:buSzPts val="1400"/>
              <a:buFont typeface="Exo"/>
              <a:buChar char="○"/>
              <a:defRPr>
                <a:solidFill>
                  <a:schemeClr val="dk1"/>
                </a:solidFill>
                <a:latin typeface="Exo"/>
                <a:ea typeface="Exo"/>
                <a:cs typeface="Exo"/>
                <a:sym typeface="Exo"/>
              </a:defRPr>
            </a:lvl5pPr>
            <a:lvl6pPr indent="-317500" lvl="5" marL="2743200" rtl="0">
              <a:lnSpc>
                <a:spcPct val="100000"/>
              </a:lnSpc>
              <a:spcBef>
                <a:spcPts val="1600"/>
              </a:spcBef>
              <a:spcAft>
                <a:spcPts val="0"/>
              </a:spcAft>
              <a:buClr>
                <a:schemeClr val="dk1"/>
              </a:buClr>
              <a:buSzPts val="1400"/>
              <a:buFont typeface="Exo"/>
              <a:buChar char="■"/>
              <a:defRPr>
                <a:solidFill>
                  <a:schemeClr val="dk1"/>
                </a:solidFill>
                <a:latin typeface="Exo"/>
                <a:ea typeface="Exo"/>
                <a:cs typeface="Exo"/>
                <a:sym typeface="Exo"/>
              </a:defRPr>
            </a:lvl6pPr>
            <a:lvl7pPr indent="-317500" lvl="6" marL="3200400" rtl="0">
              <a:lnSpc>
                <a:spcPct val="100000"/>
              </a:lnSpc>
              <a:spcBef>
                <a:spcPts val="1600"/>
              </a:spcBef>
              <a:spcAft>
                <a:spcPts val="0"/>
              </a:spcAft>
              <a:buClr>
                <a:schemeClr val="dk1"/>
              </a:buClr>
              <a:buSzPts val="1400"/>
              <a:buFont typeface="Exo"/>
              <a:buChar char="●"/>
              <a:defRPr>
                <a:solidFill>
                  <a:schemeClr val="dk1"/>
                </a:solidFill>
                <a:latin typeface="Exo"/>
                <a:ea typeface="Exo"/>
                <a:cs typeface="Exo"/>
                <a:sym typeface="Exo"/>
              </a:defRPr>
            </a:lvl7pPr>
            <a:lvl8pPr indent="-317500" lvl="7" marL="3657600" rtl="0">
              <a:lnSpc>
                <a:spcPct val="100000"/>
              </a:lnSpc>
              <a:spcBef>
                <a:spcPts val="1600"/>
              </a:spcBef>
              <a:spcAft>
                <a:spcPts val="0"/>
              </a:spcAft>
              <a:buClr>
                <a:schemeClr val="dk1"/>
              </a:buClr>
              <a:buSzPts val="1400"/>
              <a:buFont typeface="Exo"/>
              <a:buChar char="○"/>
              <a:defRPr>
                <a:solidFill>
                  <a:schemeClr val="dk1"/>
                </a:solidFill>
                <a:latin typeface="Exo"/>
                <a:ea typeface="Exo"/>
                <a:cs typeface="Exo"/>
                <a:sym typeface="Exo"/>
              </a:defRPr>
            </a:lvl8pPr>
            <a:lvl9pPr indent="-317500" lvl="8" marL="4114800" rtl="0">
              <a:lnSpc>
                <a:spcPct val="100000"/>
              </a:lnSpc>
              <a:spcBef>
                <a:spcPts val="1600"/>
              </a:spcBef>
              <a:spcAft>
                <a:spcPts val="1600"/>
              </a:spcAft>
              <a:buClr>
                <a:schemeClr val="dk1"/>
              </a:buClr>
              <a:buSzPts val="1400"/>
              <a:buFont typeface="Exo"/>
              <a:buChar char="■"/>
              <a:defRPr>
                <a:solidFill>
                  <a:schemeClr val="dk1"/>
                </a:solidFill>
                <a:latin typeface="Exo"/>
                <a:ea typeface="Exo"/>
                <a:cs typeface="Exo"/>
                <a:sym typeface="Ex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gif"/><Relationship Id="rId4" Type="http://schemas.openxmlformats.org/officeDocument/2006/relationships/image" Target="../media/image5.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0.xml"/><Relationship Id="rId3"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7.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4.xml"/><Relationship Id="rId3" Type="http://schemas.openxmlformats.org/officeDocument/2006/relationships/image" Target="../media/image8.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7.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5.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3.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6.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 Id="rId3" Type="http://schemas.openxmlformats.org/officeDocument/2006/relationships/image" Target="../media/image1.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40"/>
          <p:cNvSpPr txBox="1"/>
          <p:nvPr>
            <p:ph type="ctrTitle"/>
          </p:nvPr>
        </p:nvSpPr>
        <p:spPr>
          <a:xfrm>
            <a:off x="479775" y="1119250"/>
            <a:ext cx="4485300" cy="250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
              <a:t>SALINE LEVEL </a:t>
            </a:r>
            <a:r>
              <a:rPr lang="en"/>
              <a:t>DETECTION</a:t>
            </a:r>
            <a:endParaRPr/>
          </a:p>
          <a:p>
            <a:pPr indent="0" lvl="0" marL="0" rtl="0" algn="l">
              <a:spcBef>
                <a:spcPts val="0"/>
              </a:spcBef>
              <a:spcAft>
                <a:spcPts val="0"/>
              </a:spcAft>
              <a:buNone/>
            </a:pPr>
            <a:r>
              <a:rPr b="0" lang="en"/>
              <a:t>SYSTEM</a:t>
            </a:r>
            <a:endParaRPr b="0"/>
          </a:p>
        </p:txBody>
      </p:sp>
      <p:pic>
        <p:nvPicPr>
          <p:cNvPr id="231" name="Google Shape;231;p40"/>
          <p:cNvPicPr preferRelativeResize="0"/>
          <p:nvPr/>
        </p:nvPicPr>
        <p:blipFill rotWithShape="1">
          <a:blip r:embed="rId3">
            <a:alphaModFix/>
          </a:blip>
          <a:srcRect b="22744" l="9600" r="36095" t="23369"/>
          <a:stretch/>
        </p:blipFill>
        <p:spPr>
          <a:xfrm>
            <a:off x="4572000" y="606750"/>
            <a:ext cx="4572000" cy="4536750"/>
          </a:xfrm>
          <a:prstGeom prst="rect">
            <a:avLst/>
          </a:prstGeom>
          <a:noFill/>
          <a:ln>
            <a:noFill/>
          </a:ln>
        </p:spPr>
      </p:pic>
      <p:sp>
        <p:nvSpPr>
          <p:cNvPr id="232" name="Google Shape;232;p40"/>
          <p:cNvSpPr/>
          <p:nvPr/>
        </p:nvSpPr>
        <p:spPr>
          <a:xfrm>
            <a:off x="479787" y="3999788"/>
            <a:ext cx="4003500" cy="629100"/>
          </a:xfrm>
          <a:prstGeom prst="roundRect">
            <a:avLst>
              <a:gd fmla="val 50000"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40"/>
          <p:cNvSpPr txBox="1"/>
          <p:nvPr>
            <p:ph idx="1" type="subTitle"/>
          </p:nvPr>
        </p:nvSpPr>
        <p:spPr>
          <a:xfrm>
            <a:off x="1013925" y="3999800"/>
            <a:ext cx="2935200" cy="76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Under </a:t>
            </a:r>
            <a:r>
              <a:rPr lang="en" sz="1400"/>
              <a:t>guidance</a:t>
            </a:r>
            <a:r>
              <a:rPr lang="en" sz="1400"/>
              <a:t> of</a:t>
            </a:r>
            <a:endParaRPr sz="1400"/>
          </a:p>
          <a:p>
            <a:pPr indent="0" lvl="0" marL="0" rtl="0" algn="ctr">
              <a:spcBef>
                <a:spcPts val="0"/>
              </a:spcBef>
              <a:spcAft>
                <a:spcPts val="0"/>
              </a:spcAft>
              <a:buNone/>
            </a:pPr>
            <a:r>
              <a:rPr lang="en"/>
              <a:t>-R.RAJASHEKAR </a:t>
            </a:r>
            <a:r>
              <a:rPr lang="en" sz="900"/>
              <a:t>M.Tech,PhD</a:t>
            </a:r>
            <a:endParaRPr sz="900"/>
          </a:p>
        </p:txBody>
      </p:sp>
      <p:sp>
        <p:nvSpPr>
          <p:cNvPr id="234" name="Google Shape;234;p40"/>
          <p:cNvSpPr/>
          <p:nvPr/>
        </p:nvSpPr>
        <p:spPr>
          <a:xfrm>
            <a:off x="8548675" y="33289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5" name="Google Shape;235;p40"/>
          <p:cNvPicPr preferRelativeResize="0"/>
          <p:nvPr/>
        </p:nvPicPr>
        <p:blipFill rotWithShape="1">
          <a:blip r:embed="rId4">
            <a:alphaModFix/>
          </a:blip>
          <a:srcRect b="61860" l="60513" r="16584" t="15763"/>
          <a:stretch/>
        </p:blipFill>
        <p:spPr>
          <a:xfrm>
            <a:off x="5229750" y="1119250"/>
            <a:ext cx="1094076" cy="1068950"/>
          </a:xfrm>
          <a:prstGeom prst="rect">
            <a:avLst/>
          </a:prstGeom>
          <a:noFill/>
          <a:ln>
            <a:noFill/>
          </a:ln>
        </p:spPr>
      </p:pic>
      <p:cxnSp>
        <p:nvCxnSpPr>
          <p:cNvPr id="236" name="Google Shape;236;p40"/>
          <p:cNvCxnSpPr/>
          <p:nvPr/>
        </p:nvCxnSpPr>
        <p:spPr>
          <a:xfrm>
            <a:off x="573012" y="3867150"/>
            <a:ext cx="3999000" cy="0"/>
          </a:xfrm>
          <a:prstGeom prst="straightConnector1">
            <a:avLst/>
          </a:prstGeom>
          <a:noFill/>
          <a:ln cap="flat" cmpd="sng" w="19050">
            <a:solidFill>
              <a:schemeClr val="accent1"/>
            </a:solidFill>
            <a:prstDash val="solid"/>
            <a:round/>
            <a:headEnd len="med" w="med" type="none"/>
            <a:tailEnd len="med" w="med" type="none"/>
          </a:ln>
        </p:spPr>
      </p:cxnSp>
      <p:grpSp>
        <p:nvGrpSpPr>
          <p:cNvPr id="237" name="Google Shape;237;p40"/>
          <p:cNvGrpSpPr/>
          <p:nvPr/>
        </p:nvGrpSpPr>
        <p:grpSpPr>
          <a:xfrm>
            <a:off x="1804661" y="332888"/>
            <a:ext cx="3995951" cy="564600"/>
            <a:chOff x="1524913" y="922950"/>
            <a:chExt cx="6094175" cy="564600"/>
          </a:xfrm>
        </p:grpSpPr>
        <p:cxnSp>
          <p:nvCxnSpPr>
            <p:cNvPr id="238" name="Google Shape;238;p40"/>
            <p:cNvCxnSpPr/>
            <p:nvPr/>
          </p:nvCxnSpPr>
          <p:spPr>
            <a:xfrm flipH="1" rot="10800000">
              <a:off x="1524913" y="922950"/>
              <a:ext cx="2916000" cy="564600"/>
            </a:xfrm>
            <a:prstGeom prst="curvedConnector3">
              <a:avLst>
                <a:gd fmla="val 50000" name="adj1"/>
              </a:avLst>
            </a:prstGeom>
            <a:noFill/>
            <a:ln cap="flat" cmpd="sng" w="19050">
              <a:solidFill>
                <a:schemeClr val="lt2"/>
              </a:solidFill>
              <a:prstDash val="solid"/>
              <a:round/>
              <a:headEnd len="med" w="med" type="none"/>
              <a:tailEnd len="med" w="med" type="none"/>
            </a:ln>
          </p:spPr>
        </p:cxnSp>
        <p:cxnSp>
          <p:nvCxnSpPr>
            <p:cNvPr id="239" name="Google Shape;239;p40"/>
            <p:cNvCxnSpPr/>
            <p:nvPr/>
          </p:nvCxnSpPr>
          <p:spPr>
            <a:xfrm rot="10800000">
              <a:off x="4437888" y="923225"/>
              <a:ext cx="3181200" cy="563400"/>
            </a:xfrm>
            <a:prstGeom prst="curvedConnector3">
              <a:avLst>
                <a:gd fmla="val 50000" name="adj1"/>
              </a:avLst>
            </a:prstGeom>
            <a:noFill/>
            <a:ln cap="flat" cmpd="sng" w="19050">
              <a:solidFill>
                <a:schemeClr val="lt2"/>
              </a:solidFill>
              <a:prstDash val="solid"/>
              <a:round/>
              <a:headEnd len="med" w="med" type="none"/>
              <a:tailEnd len="med" w="med" type="none"/>
            </a:ln>
          </p:spPr>
        </p:cxn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49"/>
          <p:cNvSpPr/>
          <p:nvPr/>
        </p:nvSpPr>
        <p:spPr>
          <a:xfrm>
            <a:off x="768700" y="1506250"/>
            <a:ext cx="3629400" cy="982500"/>
          </a:xfrm>
          <a:prstGeom prst="roundRect">
            <a:avLst>
              <a:gd fmla="val 50000"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9"/>
          <p:cNvSpPr txBox="1"/>
          <p:nvPr>
            <p:ph type="title"/>
          </p:nvPr>
        </p:nvSpPr>
        <p:spPr>
          <a:xfrm>
            <a:off x="676600" y="1643150"/>
            <a:ext cx="3672900" cy="801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  Heart of the system</a:t>
            </a:r>
            <a:endParaRPr/>
          </a:p>
        </p:txBody>
      </p:sp>
      <p:sp>
        <p:nvSpPr>
          <p:cNvPr id="355" name="Google Shape;355;p49"/>
          <p:cNvSpPr txBox="1"/>
          <p:nvPr>
            <p:ph idx="4294967295" type="subTitle"/>
          </p:nvPr>
        </p:nvSpPr>
        <p:spPr>
          <a:xfrm>
            <a:off x="768700" y="2488750"/>
            <a:ext cx="3488700" cy="134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a:t>
            </a:r>
            <a:r>
              <a:rPr lang="en"/>
              <a:t>existing</a:t>
            </a:r>
            <a:r>
              <a:rPr lang="en"/>
              <a:t> system is like whenever the the fluid in the saline is about to complete there will be provided a buzzer alarm and send a notification to doctor. </a:t>
            </a:r>
            <a:endParaRPr/>
          </a:p>
        </p:txBody>
      </p:sp>
      <p:pic>
        <p:nvPicPr>
          <p:cNvPr id="356" name="Google Shape;356;p49"/>
          <p:cNvPicPr preferRelativeResize="0"/>
          <p:nvPr/>
        </p:nvPicPr>
        <p:blipFill rotWithShape="1">
          <a:blip r:embed="rId3">
            <a:alphaModFix/>
          </a:blip>
          <a:srcRect b="0" l="31875" r="0" t="0"/>
          <a:stretch/>
        </p:blipFill>
        <p:spPr>
          <a:xfrm>
            <a:off x="4618522" y="1506250"/>
            <a:ext cx="3186300" cy="2633100"/>
          </a:xfrm>
          <a:prstGeom prst="roundRect">
            <a:avLst>
              <a:gd fmla="val 16667" name="adj"/>
            </a:avLst>
          </a:prstGeom>
          <a:noFill/>
          <a:ln cap="flat" cmpd="sng" w="38100">
            <a:solidFill>
              <a:schemeClr val="lt1"/>
            </a:solidFill>
            <a:prstDash val="solid"/>
            <a:round/>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50"/>
          <p:cNvSpPr/>
          <p:nvPr/>
        </p:nvSpPr>
        <p:spPr>
          <a:xfrm>
            <a:off x="4746825" y="1577688"/>
            <a:ext cx="1017000" cy="1048200"/>
          </a:xfrm>
          <a:prstGeom prst="roundRect">
            <a:avLst>
              <a:gd fmla="val 33387"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50"/>
          <p:cNvSpPr/>
          <p:nvPr/>
        </p:nvSpPr>
        <p:spPr>
          <a:xfrm>
            <a:off x="1165425" y="1577688"/>
            <a:ext cx="1017000" cy="1048200"/>
          </a:xfrm>
          <a:prstGeom prst="roundRect">
            <a:avLst>
              <a:gd fmla="val 33387"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50"/>
          <p:cNvSpPr txBox="1"/>
          <p:nvPr>
            <p:ph type="title"/>
          </p:nvPr>
        </p:nvSpPr>
        <p:spPr>
          <a:xfrm>
            <a:off x="720000" y="4588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TOOLS</a:t>
            </a:r>
            <a:endParaRPr sz="3000"/>
          </a:p>
        </p:txBody>
      </p:sp>
      <p:sp>
        <p:nvSpPr>
          <p:cNvPr id="364" name="Google Shape;364;p50"/>
          <p:cNvSpPr txBox="1"/>
          <p:nvPr>
            <p:ph idx="2" type="title"/>
          </p:nvPr>
        </p:nvSpPr>
        <p:spPr>
          <a:xfrm>
            <a:off x="2334825" y="1533138"/>
            <a:ext cx="18717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IR-Sensor</a:t>
            </a:r>
            <a:endParaRPr/>
          </a:p>
        </p:txBody>
      </p:sp>
      <p:sp>
        <p:nvSpPr>
          <p:cNvPr id="365" name="Google Shape;365;p50"/>
          <p:cNvSpPr txBox="1"/>
          <p:nvPr>
            <p:ph idx="1" type="subTitle"/>
          </p:nvPr>
        </p:nvSpPr>
        <p:spPr>
          <a:xfrm>
            <a:off x="2334825" y="2026850"/>
            <a:ext cx="2078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sensor that detects saline drops</a:t>
            </a:r>
            <a:endParaRPr/>
          </a:p>
        </p:txBody>
      </p:sp>
      <p:sp>
        <p:nvSpPr>
          <p:cNvPr id="366" name="Google Shape;366;p50"/>
          <p:cNvSpPr txBox="1"/>
          <p:nvPr>
            <p:ph idx="3" type="title"/>
          </p:nvPr>
        </p:nvSpPr>
        <p:spPr>
          <a:xfrm>
            <a:off x="5900425" y="1533138"/>
            <a:ext cx="18717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Buzzer</a:t>
            </a:r>
            <a:endParaRPr/>
          </a:p>
        </p:txBody>
      </p:sp>
      <p:sp>
        <p:nvSpPr>
          <p:cNvPr id="367" name="Google Shape;367;p50"/>
          <p:cNvSpPr txBox="1"/>
          <p:nvPr>
            <p:ph idx="4" type="subTitle"/>
          </p:nvPr>
        </p:nvSpPr>
        <p:spPr>
          <a:xfrm>
            <a:off x="5900475" y="2026850"/>
            <a:ext cx="2078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make an alarm sound </a:t>
            </a:r>
            <a:endParaRPr/>
          </a:p>
        </p:txBody>
      </p:sp>
      <p:grpSp>
        <p:nvGrpSpPr>
          <p:cNvPr id="368" name="Google Shape;368;p50"/>
          <p:cNvGrpSpPr/>
          <p:nvPr/>
        </p:nvGrpSpPr>
        <p:grpSpPr>
          <a:xfrm>
            <a:off x="1497985" y="2026855"/>
            <a:ext cx="351880" cy="227092"/>
            <a:chOff x="-26573400" y="3224125"/>
            <a:chExt cx="295375" cy="190625"/>
          </a:xfrm>
        </p:grpSpPr>
        <p:sp>
          <p:nvSpPr>
            <p:cNvPr id="369" name="Google Shape;369;p50"/>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50"/>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 name="Google Shape;371;p50"/>
          <p:cNvGrpSpPr/>
          <p:nvPr/>
        </p:nvGrpSpPr>
        <p:grpSpPr>
          <a:xfrm>
            <a:off x="5078451" y="1936174"/>
            <a:ext cx="353757" cy="331241"/>
            <a:chOff x="-25834600" y="3564375"/>
            <a:chExt cx="296950" cy="278050"/>
          </a:xfrm>
        </p:grpSpPr>
        <p:sp>
          <p:nvSpPr>
            <p:cNvPr id="372" name="Google Shape;372;p50"/>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50"/>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50"/>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50"/>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50"/>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50"/>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50"/>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50"/>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0" name="Google Shape;380;p50"/>
          <p:cNvSpPr/>
          <p:nvPr/>
        </p:nvSpPr>
        <p:spPr>
          <a:xfrm>
            <a:off x="2981675" y="3186838"/>
            <a:ext cx="1017000" cy="1048200"/>
          </a:xfrm>
          <a:prstGeom prst="roundRect">
            <a:avLst>
              <a:gd fmla="val 33387"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50"/>
          <p:cNvSpPr txBox="1"/>
          <p:nvPr>
            <p:ph idx="2" type="title"/>
          </p:nvPr>
        </p:nvSpPr>
        <p:spPr>
          <a:xfrm>
            <a:off x="4151075" y="3142288"/>
            <a:ext cx="18717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Arduino</a:t>
            </a:r>
            <a:endParaRPr/>
          </a:p>
        </p:txBody>
      </p:sp>
      <p:sp>
        <p:nvSpPr>
          <p:cNvPr id="382" name="Google Shape;382;p50"/>
          <p:cNvSpPr txBox="1"/>
          <p:nvPr>
            <p:ph idx="1" type="subTitle"/>
          </p:nvPr>
        </p:nvSpPr>
        <p:spPr>
          <a:xfrm>
            <a:off x="4151075" y="3636000"/>
            <a:ext cx="2538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microcontroller which coordinates entire system </a:t>
            </a:r>
            <a:endParaRPr/>
          </a:p>
        </p:txBody>
      </p:sp>
      <p:grpSp>
        <p:nvGrpSpPr>
          <p:cNvPr id="383" name="Google Shape;383;p50"/>
          <p:cNvGrpSpPr/>
          <p:nvPr/>
        </p:nvGrpSpPr>
        <p:grpSpPr>
          <a:xfrm>
            <a:off x="3278642" y="3501117"/>
            <a:ext cx="423079" cy="419659"/>
            <a:chOff x="-4475825" y="3612425"/>
            <a:chExt cx="293825" cy="291450"/>
          </a:xfrm>
        </p:grpSpPr>
        <p:sp>
          <p:nvSpPr>
            <p:cNvPr id="384" name="Google Shape;384;p50"/>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50"/>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50"/>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51"/>
          <p:cNvSpPr/>
          <p:nvPr/>
        </p:nvSpPr>
        <p:spPr>
          <a:xfrm>
            <a:off x="5420345" y="1847443"/>
            <a:ext cx="1017000" cy="1048200"/>
          </a:xfrm>
          <a:prstGeom prst="roundRect">
            <a:avLst>
              <a:gd fmla="val 33387"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51"/>
          <p:cNvSpPr/>
          <p:nvPr/>
        </p:nvSpPr>
        <p:spPr>
          <a:xfrm>
            <a:off x="2167213" y="1847443"/>
            <a:ext cx="1017000" cy="1048200"/>
          </a:xfrm>
          <a:prstGeom prst="roundRect">
            <a:avLst>
              <a:gd fmla="val 33387"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5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Issues?</a:t>
            </a:r>
            <a:endParaRPr/>
          </a:p>
        </p:txBody>
      </p:sp>
      <p:sp>
        <p:nvSpPr>
          <p:cNvPr id="394" name="Google Shape;394;p51"/>
          <p:cNvSpPr txBox="1"/>
          <p:nvPr>
            <p:ph idx="2" type="title"/>
          </p:nvPr>
        </p:nvSpPr>
        <p:spPr>
          <a:xfrm>
            <a:off x="1636100" y="3080976"/>
            <a:ext cx="2088600" cy="3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IR-sensor</a:t>
            </a:r>
            <a:endParaRPr/>
          </a:p>
        </p:txBody>
      </p:sp>
      <p:sp>
        <p:nvSpPr>
          <p:cNvPr id="395" name="Google Shape;395;p51"/>
          <p:cNvSpPr txBox="1"/>
          <p:nvPr>
            <p:ph idx="1" type="subTitle"/>
          </p:nvPr>
        </p:nvSpPr>
        <p:spPr>
          <a:xfrm>
            <a:off x="1521050" y="3487038"/>
            <a:ext cx="2318700" cy="48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sensor can’t be effective always.</a:t>
            </a:r>
            <a:endParaRPr/>
          </a:p>
        </p:txBody>
      </p:sp>
      <p:sp>
        <p:nvSpPr>
          <p:cNvPr id="396" name="Google Shape;396;p51"/>
          <p:cNvSpPr txBox="1"/>
          <p:nvPr>
            <p:ph idx="3" type="title"/>
          </p:nvPr>
        </p:nvSpPr>
        <p:spPr>
          <a:xfrm>
            <a:off x="4909124" y="3080976"/>
            <a:ext cx="2088600" cy="3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Monitoring</a:t>
            </a:r>
            <a:endParaRPr/>
          </a:p>
        </p:txBody>
      </p:sp>
      <p:sp>
        <p:nvSpPr>
          <p:cNvPr id="397" name="Google Shape;397;p51"/>
          <p:cNvSpPr txBox="1"/>
          <p:nvPr>
            <p:ph idx="4" type="subTitle"/>
          </p:nvPr>
        </p:nvSpPr>
        <p:spPr>
          <a:xfrm>
            <a:off x="4794074" y="3487038"/>
            <a:ext cx="2318700" cy="48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 can’t know the level at any point of time</a:t>
            </a:r>
            <a:endParaRPr/>
          </a:p>
        </p:txBody>
      </p:sp>
      <p:grpSp>
        <p:nvGrpSpPr>
          <p:cNvPr id="398" name="Google Shape;398;p51"/>
          <p:cNvGrpSpPr/>
          <p:nvPr/>
        </p:nvGrpSpPr>
        <p:grpSpPr>
          <a:xfrm>
            <a:off x="2509110" y="2201908"/>
            <a:ext cx="342580" cy="339271"/>
            <a:chOff x="5049725" y="1435050"/>
            <a:chExt cx="486550" cy="481850"/>
          </a:xfrm>
        </p:grpSpPr>
        <p:sp>
          <p:nvSpPr>
            <p:cNvPr id="399" name="Google Shape;399;p51"/>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 name="Google Shape;400;p51"/>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 name="Google Shape;401;p51"/>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2" name="Google Shape;402;p51"/>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3" name="Google Shape;403;p51"/>
          <p:cNvGrpSpPr/>
          <p:nvPr/>
        </p:nvGrpSpPr>
        <p:grpSpPr>
          <a:xfrm>
            <a:off x="5777912" y="2197893"/>
            <a:ext cx="351024" cy="347301"/>
            <a:chOff x="946175" y="3619500"/>
            <a:chExt cx="296975" cy="293825"/>
          </a:xfrm>
        </p:grpSpPr>
        <p:sp>
          <p:nvSpPr>
            <p:cNvPr id="404" name="Google Shape;404;p51"/>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51"/>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51"/>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51"/>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51"/>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51"/>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10" name="Google Shape;410;p51"/>
          <p:cNvCxnSpPr/>
          <p:nvPr/>
        </p:nvCxnSpPr>
        <p:spPr>
          <a:xfrm>
            <a:off x="1725558" y="4513496"/>
            <a:ext cx="5677200" cy="0"/>
          </a:xfrm>
          <a:prstGeom prst="straightConnector1">
            <a:avLst/>
          </a:prstGeom>
          <a:noFill/>
          <a:ln cap="flat" cmpd="sng" w="19050">
            <a:solidFill>
              <a:schemeClr val="accent1"/>
            </a:solidFill>
            <a:prstDash val="solid"/>
            <a:round/>
            <a:headEnd len="med" w="med" type="none"/>
            <a:tailEnd len="med" w="med" type="none"/>
          </a:ln>
        </p:spPr>
      </p:cxnSp>
      <p:grpSp>
        <p:nvGrpSpPr>
          <p:cNvPr id="411" name="Google Shape;411;p51"/>
          <p:cNvGrpSpPr/>
          <p:nvPr/>
        </p:nvGrpSpPr>
        <p:grpSpPr>
          <a:xfrm>
            <a:off x="1725400" y="1251601"/>
            <a:ext cx="5676724" cy="334356"/>
            <a:chOff x="1524913" y="922950"/>
            <a:chExt cx="6094175" cy="564600"/>
          </a:xfrm>
        </p:grpSpPr>
        <p:cxnSp>
          <p:nvCxnSpPr>
            <p:cNvPr id="412" name="Google Shape;412;p51"/>
            <p:cNvCxnSpPr/>
            <p:nvPr/>
          </p:nvCxnSpPr>
          <p:spPr>
            <a:xfrm flipH="1" rot="10800000">
              <a:off x="1524913" y="922950"/>
              <a:ext cx="2916000" cy="564600"/>
            </a:xfrm>
            <a:prstGeom prst="curvedConnector3">
              <a:avLst>
                <a:gd fmla="val 50000" name="adj1"/>
              </a:avLst>
            </a:prstGeom>
            <a:noFill/>
            <a:ln cap="flat" cmpd="sng" w="19050">
              <a:solidFill>
                <a:schemeClr val="accent1"/>
              </a:solidFill>
              <a:prstDash val="solid"/>
              <a:round/>
              <a:headEnd len="med" w="med" type="none"/>
              <a:tailEnd len="med" w="med" type="none"/>
            </a:ln>
          </p:spPr>
        </p:cxnSp>
        <p:cxnSp>
          <p:nvCxnSpPr>
            <p:cNvPr id="413" name="Google Shape;413;p51"/>
            <p:cNvCxnSpPr/>
            <p:nvPr/>
          </p:nvCxnSpPr>
          <p:spPr>
            <a:xfrm rot="10800000">
              <a:off x="4437888" y="923225"/>
              <a:ext cx="3181200" cy="563400"/>
            </a:xfrm>
            <a:prstGeom prst="curvedConnector3">
              <a:avLst>
                <a:gd fmla="val 50000" name="adj1"/>
              </a:avLst>
            </a:prstGeom>
            <a:noFill/>
            <a:ln cap="flat" cmpd="sng" w="19050">
              <a:solidFill>
                <a:schemeClr val="accent1"/>
              </a:solidFill>
              <a:prstDash val="solid"/>
              <a:round/>
              <a:headEnd len="med" w="med" type="none"/>
              <a:tailEnd len="med" w="med" type="none"/>
            </a:ln>
          </p:spPr>
        </p:cxn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52"/>
          <p:cNvSpPr txBox="1"/>
          <p:nvPr>
            <p:ph type="title"/>
          </p:nvPr>
        </p:nvSpPr>
        <p:spPr>
          <a:xfrm>
            <a:off x="592500" y="1826550"/>
            <a:ext cx="4323300" cy="149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PROPOSED SYSTEM</a:t>
            </a:r>
            <a:endParaRPr/>
          </a:p>
        </p:txBody>
      </p:sp>
      <p:sp>
        <p:nvSpPr>
          <p:cNvPr id="419" name="Google Shape;419;p52"/>
          <p:cNvSpPr txBox="1"/>
          <p:nvPr>
            <p:ph idx="2" type="title"/>
          </p:nvPr>
        </p:nvSpPr>
        <p:spPr>
          <a:xfrm>
            <a:off x="720000" y="674750"/>
            <a:ext cx="1056900" cy="106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420" name="Google Shape;420;p52"/>
          <p:cNvSpPr txBox="1"/>
          <p:nvPr>
            <p:ph idx="1" type="subTitle"/>
          </p:nvPr>
        </p:nvSpPr>
        <p:spPr>
          <a:xfrm>
            <a:off x="592500" y="3505300"/>
            <a:ext cx="3220500" cy="713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HEART</a:t>
            </a:r>
            <a:endParaRPr/>
          </a:p>
        </p:txBody>
      </p:sp>
      <p:sp>
        <p:nvSpPr>
          <p:cNvPr id="421" name="Google Shape;421;p52"/>
          <p:cNvSpPr/>
          <p:nvPr/>
        </p:nvSpPr>
        <p:spPr>
          <a:xfrm>
            <a:off x="8042675" y="24429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2" name="Google Shape;422;p52"/>
          <p:cNvCxnSpPr/>
          <p:nvPr/>
        </p:nvCxnSpPr>
        <p:spPr>
          <a:xfrm>
            <a:off x="720012" y="3411113"/>
            <a:ext cx="2137500" cy="0"/>
          </a:xfrm>
          <a:prstGeom prst="straightConnector1">
            <a:avLst/>
          </a:prstGeom>
          <a:noFill/>
          <a:ln cap="flat" cmpd="sng" w="19050">
            <a:solidFill>
              <a:schemeClr val="accent1"/>
            </a:solidFill>
            <a:prstDash val="solid"/>
            <a:round/>
            <a:headEnd len="med" w="med" type="none"/>
            <a:tailEnd len="med" w="med" type="none"/>
          </a:ln>
        </p:spPr>
      </p:cxnSp>
      <p:pic>
        <p:nvPicPr>
          <p:cNvPr id="423" name="Google Shape;423;p52"/>
          <p:cNvPicPr preferRelativeResize="0"/>
          <p:nvPr/>
        </p:nvPicPr>
        <p:blipFill rotWithShape="1">
          <a:blip r:embed="rId3">
            <a:alphaModFix/>
          </a:blip>
          <a:srcRect b="7217" l="48476" r="5903" t="48007"/>
          <a:stretch/>
        </p:blipFill>
        <p:spPr>
          <a:xfrm>
            <a:off x="4572000" y="969475"/>
            <a:ext cx="3429400" cy="35388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53"/>
          <p:cNvSpPr txBox="1"/>
          <p:nvPr>
            <p:ph idx="1" type="subTitle"/>
          </p:nvPr>
        </p:nvSpPr>
        <p:spPr>
          <a:xfrm>
            <a:off x="376825" y="2466950"/>
            <a:ext cx="3419100" cy="95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system is </a:t>
            </a:r>
            <a:r>
              <a:rPr lang="en"/>
              <a:t>efficient</a:t>
            </a:r>
            <a:r>
              <a:rPr lang="en"/>
              <a:t> and it helps us monitor the level of fluid at any point of time using an application .</a:t>
            </a:r>
            <a:endParaRPr/>
          </a:p>
        </p:txBody>
      </p:sp>
      <p:sp>
        <p:nvSpPr>
          <p:cNvPr id="429" name="Google Shape;429;p53"/>
          <p:cNvSpPr txBox="1"/>
          <p:nvPr>
            <p:ph type="title"/>
          </p:nvPr>
        </p:nvSpPr>
        <p:spPr>
          <a:xfrm>
            <a:off x="376752" y="1727125"/>
            <a:ext cx="33189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Saline monitoring</a:t>
            </a:r>
            <a:endParaRPr/>
          </a:p>
        </p:txBody>
      </p:sp>
      <p:cxnSp>
        <p:nvCxnSpPr>
          <p:cNvPr id="430" name="Google Shape;430;p53"/>
          <p:cNvCxnSpPr/>
          <p:nvPr/>
        </p:nvCxnSpPr>
        <p:spPr>
          <a:xfrm>
            <a:off x="376836" y="2330087"/>
            <a:ext cx="2523900" cy="0"/>
          </a:xfrm>
          <a:prstGeom prst="straightConnector1">
            <a:avLst/>
          </a:prstGeom>
          <a:noFill/>
          <a:ln cap="flat" cmpd="sng" w="19050">
            <a:solidFill>
              <a:schemeClr val="accent1"/>
            </a:solidFill>
            <a:prstDash val="solid"/>
            <a:round/>
            <a:headEnd len="med" w="med" type="none"/>
            <a:tailEnd len="med" w="med" type="none"/>
          </a:ln>
        </p:spPr>
      </p:cxnSp>
      <p:grpSp>
        <p:nvGrpSpPr>
          <p:cNvPr id="431" name="Google Shape;431;p53"/>
          <p:cNvGrpSpPr/>
          <p:nvPr/>
        </p:nvGrpSpPr>
        <p:grpSpPr>
          <a:xfrm>
            <a:off x="376748" y="1340282"/>
            <a:ext cx="2523598" cy="356601"/>
            <a:chOff x="1524913" y="922950"/>
            <a:chExt cx="6094175" cy="564600"/>
          </a:xfrm>
        </p:grpSpPr>
        <p:cxnSp>
          <p:nvCxnSpPr>
            <p:cNvPr id="432" name="Google Shape;432;p53"/>
            <p:cNvCxnSpPr/>
            <p:nvPr/>
          </p:nvCxnSpPr>
          <p:spPr>
            <a:xfrm flipH="1" rot="10800000">
              <a:off x="1524913" y="922950"/>
              <a:ext cx="2916000" cy="564600"/>
            </a:xfrm>
            <a:prstGeom prst="curvedConnector3">
              <a:avLst>
                <a:gd fmla="val 50000" name="adj1"/>
              </a:avLst>
            </a:prstGeom>
            <a:noFill/>
            <a:ln cap="flat" cmpd="sng" w="19050">
              <a:solidFill>
                <a:schemeClr val="accent1"/>
              </a:solidFill>
              <a:prstDash val="solid"/>
              <a:round/>
              <a:headEnd len="med" w="med" type="none"/>
              <a:tailEnd len="med" w="med" type="none"/>
            </a:ln>
          </p:spPr>
        </p:cxnSp>
        <p:cxnSp>
          <p:nvCxnSpPr>
            <p:cNvPr id="433" name="Google Shape;433;p53"/>
            <p:cNvCxnSpPr/>
            <p:nvPr/>
          </p:nvCxnSpPr>
          <p:spPr>
            <a:xfrm rot="10800000">
              <a:off x="4437888" y="923225"/>
              <a:ext cx="3181200" cy="563400"/>
            </a:xfrm>
            <a:prstGeom prst="curvedConnector3">
              <a:avLst>
                <a:gd fmla="val 50000" name="adj1"/>
              </a:avLst>
            </a:prstGeom>
            <a:noFill/>
            <a:ln cap="flat" cmpd="sng" w="19050">
              <a:solidFill>
                <a:schemeClr val="accent1"/>
              </a:solidFill>
              <a:prstDash val="solid"/>
              <a:round/>
              <a:headEnd len="med" w="med" type="none"/>
              <a:tailEnd len="med" w="med" type="none"/>
            </a:ln>
          </p:spPr>
        </p:cxnSp>
      </p:grpSp>
      <p:pic>
        <p:nvPicPr>
          <p:cNvPr id="434" name="Google Shape;434;p53"/>
          <p:cNvPicPr preferRelativeResize="0"/>
          <p:nvPr/>
        </p:nvPicPr>
        <p:blipFill rotWithShape="1">
          <a:blip r:embed="rId3">
            <a:alphaModFix/>
          </a:blip>
          <a:srcRect b="12116" l="39242" r="0" t="15676"/>
          <a:stretch/>
        </p:blipFill>
        <p:spPr>
          <a:xfrm>
            <a:off x="4211450" y="398025"/>
            <a:ext cx="3668450" cy="41103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5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WORKING</a:t>
            </a:r>
            <a:endParaRPr/>
          </a:p>
        </p:txBody>
      </p:sp>
      <p:cxnSp>
        <p:nvCxnSpPr>
          <p:cNvPr id="440" name="Google Shape;440;p54"/>
          <p:cNvCxnSpPr/>
          <p:nvPr/>
        </p:nvCxnSpPr>
        <p:spPr>
          <a:xfrm>
            <a:off x="1663408" y="3919746"/>
            <a:ext cx="5677200" cy="0"/>
          </a:xfrm>
          <a:prstGeom prst="straightConnector1">
            <a:avLst/>
          </a:prstGeom>
          <a:noFill/>
          <a:ln cap="flat" cmpd="sng" w="19050">
            <a:solidFill>
              <a:schemeClr val="accent1"/>
            </a:solidFill>
            <a:prstDash val="solid"/>
            <a:round/>
            <a:headEnd len="med" w="med" type="none"/>
            <a:tailEnd len="med" w="med" type="none"/>
          </a:ln>
        </p:spPr>
      </p:cxnSp>
      <p:grpSp>
        <p:nvGrpSpPr>
          <p:cNvPr id="441" name="Google Shape;441;p54"/>
          <p:cNvGrpSpPr/>
          <p:nvPr/>
        </p:nvGrpSpPr>
        <p:grpSpPr>
          <a:xfrm>
            <a:off x="1725400" y="1251601"/>
            <a:ext cx="5676724" cy="334356"/>
            <a:chOff x="1524913" y="922950"/>
            <a:chExt cx="6094175" cy="564600"/>
          </a:xfrm>
        </p:grpSpPr>
        <p:cxnSp>
          <p:nvCxnSpPr>
            <p:cNvPr id="442" name="Google Shape;442;p54"/>
            <p:cNvCxnSpPr/>
            <p:nvPr/>
          </p:nvCxnSpPr>
          <p:spPr>
            <a:xfrm flipH="1" rot="10800000">
              <a:off x="1524913" y="922950"/>
              <a:ext cx="2916000" cy="564600"/>
            </a:xfrm>
            <a:prstGeom prst="curvedConnector3">
              <a:avLst>
                <a:gd fmla="val 50000" name="adj1"/>
              </a:avLst>
            </a:prstGeom>
            <a:noFill/>
            <a:ln cap="flat" cmpd="sng" w="19050">
              <a:solidFill>
                <a:schemeClr val="accent1"/>
              </a:solidFill>
              <a:prstDash val="solid"/>
              <a:round/>
              <a:headEnd len="med" w="med" type="none"/>
              <a:tailEnd len="med" w="med" type="none"/>
            </a:ln>
          </p:spPr>
        </p:cxnSp>
        <p:cxnSp>
          <p:nvCxnSpPr>
            <p:cNvPr id="443" name="Google Shape;443;p54"/>
            <p:cNvCxnSpPr/>
            <p:nvPr/>
          </p:nvCxnSpPr>
          <p:spPr>
            <a:xfrm rot="10800000">
              <a:off x="4437888" y="923225"/>
              <a:ext cx="3181200" cy="563400"/>
            </a:xfrm>
            <a:prstGeom prst="curvedConnector3">
              <a:avLst>
                <a:gd fmla="val 50000" name="adj1"/>
              </a:avLst>
            </a:prstGeom>
            <a:noFill/>
            <a:ln cap="flat" cmpd="sng" w="19050">
              <a:solidFill>
                <a:schemeClr val="accent1"/>
              </a:solidFill>
              <a:prstDash val="solid"/>
              <a:round/>
              <a:headEnd len="med" w="med" type="none"/>
              <a:tailEnd len="med" w="med" type="none"/>
            </a:ln>
          </p:spPr>
        </p:cxnSp>
      </p:grpSp>
      <p:sp>
        <p:nvSpPr>
          <p:cNvPr id="444" name="Google Shape;444;p54"/>
          <p:cNvSpPr txBox="1"/>
          <p:nvPr>
            <p:ph idx="1" type="body"/>
          </p:nvPr>
        </p:nvSpPr>
        <p:spPr>
          <a:xfrm>
            <a:off x="2147150" y="1732900"/>
            <a:ext cx="5255100" cy="21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NodeMcu connects </a:t>
            </a:r>
            <a:r>
              <a:rPr lang="en" sz="1400"/>
              <a:t>with the load cell and buzzer sensor and the data will be the weight of saline bottle sends the real time information about every 5 sec and a cloud based service known as thingspeak receive the data and store the data .An android application is developed to receive the data from the cloud using MIT app inventor and we can access the information about the remaining content present in the saline bottle. </a:t>
            </a:r>
            <a:endParaRPr sz="14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5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SERVICES</a:t>
            </a:r>
            <a:endParaRPr/>
          </a:p>
        </p:txBody>
      </p:sp>
      <p:cxnSp>
        <p:nvCxnSpPr>
          <p:cNvPr id="450" name="Google Shape;450;p55"/>
          <p:cNvCxnSpPr/>
          <p:nvPr/>
        </p:nvCxnSpPr>
        <p:spPr>
          <a:xfrm>
            <a:off x="1663408" y="3919746"/>
            <a:ext cx="5677200" cy="0"/>
          </a:xfrm>
          <a:prstGeom prst="straightConnector1">
            <a:avLst/>
          </a:prstGeom>
          <a:noFill/>
          <a:ln cap="flat" cmpd="sng" w="19050">
            <a:solidFill>
              <a:schemeClr val="accent1"/>
            </a:solidFill>
            <a:prstDash val="solid"/>
            <a:round/>
            <a:headEnd len="med" w="med" type="none"/>
            <a:tailEnd len="med" w="med" type="none"/>
          </a:ln>
        </p:spPr>
      </p:cxnSp>
      <p:grpSp>
        <p:nvGrpSpPr>
          <p:cNvPr id="451" name="Google Shape;451;p55"/>
          <p:cNvGrpSpPr/>
          <p:nvPr/>
        </p:nvGrpSpPr>
        <p:grpSpPr>
          <a:xfrm>
            <a:off x="1725400" y="1251601"/>
            <a:ext cx="5676724" cy="334356"/>
            <a:chOff x="1524913" y="922950"/>
            <a:chExt cx="6094175" cy="564600"/>
          </a:xfrm>
        </p:grpSpPr>
        <p:cxnSp>
          <p:nvCxnSpPr>
            <p:cNvPr id="452" name="Google Shape;452;p55"/>
            <p:cNvCxnSpPr/>
            <p:nvPr/>
          </p:nvCxnSpPr>
          <p:spPr>
            <a:xfrm flipH="1" rot="10800000">
              <a:off x="1524913" y="922950"/>
              <a:ext cx="2916000" cy="564600"/>
            </a:xfrm>
            <a:prstGeom prst="curvedConnector3">
              <a:avLst>
                <a:gd fmla="val 50000" name="adj1"/>
              </a:avLst>
            </a:prstGeom>
            <a:noFill/>
            <a:ln cap="flat" cmpd="sng" w="19050">
              <a:solidFill>
                <a:schemeClr val="accent1"/>
              </a:solidFill>
              <a:prstDash val="solid"/>
              <a:round/>
              <a:headEnd len="med" w="med" type="none"/>
              <a:tailEnd len="med" w="med" type="none"/>
            </a:ln>
          </p:spPr>
        </p:cxnSp>
        <p:cxnSp>
          <p:nvCxnSpPr>
            <p:cNvPr id="453" name="Google Shape;453;p55"/>
            <p:cNvCxnSpPr/>
            <p:nvPr/>
          </p:nvCxnSpPr>
          <p:spPr>
            <a:xfrm rot="10800000">
              <a:off x="4437888" y="923225"/>
              <a:ext cx="3181200" cy="563400"/>
            </a:xfrm>
            <a:prstGeom prst="curvedConnector3">
              <a:avLst>
                <a:gd fmla="val 50000" name="adj1"/>
              </a:avLst>
            </a:prstGeom>
            <a:noFill/>
            <a:ln cap="flat" cmpd="sng" w="19050">
              <a:solidFill>
                <a:schemeClr val="accent1"/>
              </a:solidFill>
              <a:prstDash val="solid"/>
              <a:round/>
              <a:headEnd len="med" w="med" type="none"/>
              <a:tailEnd len="med" w="med" type="none"/>
            </a:ln>
          </p:spPr>
        </p:cxnSp>
      </p:grpSp>
      <p:sp>
        <p:nvSpPr>
          <p:cNvPr id="454" name="Google Shape;454;p55"/>
          <p:cNvSpPr txBox="1"/>
          <p:nvPr>
            <p:ph idx="1" type="body"/>
          </p:nvPr>
        </p:nvSpPr>
        <p:spPr>
          <a:xfrm>
            <a:off x="2147025" y="1726000"/>
            <a:ext cx="5255100" cy="2140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Exo Medium"/>
              <a:buChar char="❏"/>
            </a:pPr>
            <a:r>
              <a:rPr lang="en" sz="1600">
                <a:latin typeface="Exo Medium"/>
                <a:ea typeface="Exo Medium"/>
                <a:cs typeface="Exo Medium"/>
                <a:sym typeface="Exo Medium"/>
              </a:rPr>
              <a:t>Buzzer Alarm</a:t>
            </a:r>
            <a:endParaRPr sz="1600">
              <a:latin typeface="Exo Medium"/>
              <a:ea typeface="Exo Medium"/>
              <a:cs typeface="Exo Medium"/>
              <a:sym typeface="Exo Medium"/>
            </a:endParaRPr>
          </a:p>
          <a:p>
            <a:pPr indent="-330200" lvl="0" marL="457200" rtl="0" algn="l">
              <a:spcBef>
                <a:spcPts val="0"/>
              </a:spcBef>
              <a:spcAft>
                <a:spcPts val="0"/>
              </a:spcAft>
              <a:buSzPts val="1600"/>
              <a:buFont typeface="Exo Medium"/>
              <a:buChar char="❏"/>
            </a:pPr>
            <a:r>
              <a:rPr lang="en" sz="1600">
                <a:latin typeface="Exo Medium"/>
                <a:ea typeface="Exo Medium"/>
                <a:cs typeface="Exo Medium"/>
                <a:sym typeface="Exo Medium"/>
              </a:rPr>
              <a:t>Efficient</a:t>
            </a:r>
            <a:endParaRPr sz="1600">
              <a:latin typeface="Exo Medium"/>
              <a:ea typeface="Exo Medium"/>
              <a:cs typeface="Exo Medium"/>
              <a:sym typeface="Exo Medium"/>
            </a:endParaRPr>
          </a:p>
          <a:p>
            <a:pPr indent="-330200" lvl="0" marL="457200" rtl="0" algn="l">
              <a:spcBef>
                <a:spcPts val="0"/>
              </a:spcBef>
              <a:spcAft>
                <a:spcPts val="0"/>
              </a:spcAft>
              <a:buSzPts val="1600"/>
              <a:buFont typeface="Exo Medium"/>
              <a:buChar char="❏"/>
            </a:pPr>
            <a:r>
              <a:rPr lang="en" sz="1600">
                <a:latin typeface="Exo Medium"/>
                <a:ea typeface="Exo Medium"/>
                <a:cs typeface="Exo Medium"/>
                <a:sym typeface="Exo Medium"/>
              </a:rPr>
              <a:t>Cloud-based</a:t>
            </a:r>
            <a:endParaRPr sz="1600">
              <a:latin typeface="Exo Medium"/>
              <a:ea typeface="Exo Medium"/>
              <a:cs typeface="Exo Medium"/>
              <a:sym typeface="Exo Medium"/>
            </a:endParaRPr>
          </a:p>
          <a:p>
            <a:pPr indent="-330200" lvl="0" marL="457200" rtl="0" algn="l">
              <a:spcBef>
                <a:spcPts val="0"/>
              </a:spcBef>
              <a:spcAft>
                <a:spcPts val="0"/>
              </a:spcAft>
              <a:buSzPts val="1600"/>
              <a:buFont typeface="Exo Medium"/>
              <a:buChar char="❏"/>
            </a:pPr>
            <a:r>
              <a:rPr lang="en" sz="1600">
                <a:latin typeface="Exo Medium"/>
                <a:ea typeface="Exo Medium"/>
                <a:cs typeface="Exo Medium"/>
                <a:sym typeface="Exo Medium"/>
              </a:rPr>
              <a:t>Android Application</a:t>
            </a:r>
            <a:endParaRPr sz="1600">
              <a:latin typeface="Exo Medium"/>
              <a:ea typeface="Exo Medium"/>
              <a:cs typeface="Exo Medium"/>
              <a:sym typeface="Exo Medium"/>
            </a:endParaRPr>
          </a:p>
          <a:p>
            <a:pPr indent="-330200" lvl="0" marL="457200" rtl="0" algn="l">
              <a:spcBef>
                <a:spcPts val="0"/>
              </a:spcBef>
              <a:spcAft>
                <a:spcPts val="0"/>
              </a:spcAft>
              <a:buSzPts val="1600"/>
              <a:buFont typeface="Exo Medium"/>
              <a:buChar char="❏"/>
            </a:pPr>
            <a:r>
              <a:rPr lang="en" sz="1600">
                <a:latin typeface="Exo Medium"/>
                <a:ea typeface="Exo Medium"/>
                <a:cs typeface="Exo Medium"/>
                <a:sym typeface="Exo Medium"/>
              </a:rPr>
              <a:t>Real time data</a:t>
            </a:r>
            <a:endParaRPr sz="1600">
              <a:latin typeface="Exo Medium"/>
              <a:ea typeface="Exo Medium"/>
              <a:cs typeface="Exo Medium"/>
              <a:sym typeface="Exo Medium"/>
            </a:endParaRPr>
          </a:p>
          <a:p>
            <a:pPr indent="-330200" lvl="0" marL="457200" rtl="0" algn="l">
              <a:spcBef>
                <a:spcPts val="0"/>
              </a:spcBef>
              <a:spcAft>
                <a:spcPts val="0"/>
              </a:spcAft>
              <a:buSzPts val="1600"/>
              <a:buFont typeface="Exo Medium"/>
              <a:buChar char="❏"/>
            </a:pPr>
            <a:r>
              <a:rPr lang="en" sz="1600">
                <a:latin typeface="Exo Medium"/>
                <a:ea typeface="Exo Medium"/>
                <a:cs typeface="Exo Medium"/>
                <a:sym typeface="Exo Medium"/>
              </a:rPr>
              <a:t>Quick</a:t>
            </a:r>
            <a:endParaRPr sz="1600">
              <a:latin typeface="Exo Medium"/>
              <a:ea typeface="Exo Medium"/>
              <a:cs typeface="Exo Medium"/>
              <a:sym typeface="Exo Medium"/>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56"/>
          <p:cNvSpPr txBox="1"/>
          <p:nvPr>
            <p:ph type="title"/>
          </p:nvPr>
        </p:nvSpPr>
        <p:spPr>
          <a:xfrm>
            <a:off x="592500" y="1826550"/>
            <a:ext cx="4323300" cy="149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TOOLS</a:t>
            </a:r>
            <a:endParaRPr/>
          </a:p>
        </p:txBody>
      </p:sp>
      <p:sp>
        <p:nvSpPr>
          <p:cNvPr id="460" name="Google Shape;460;p56"/>
          <p:cNvSpPr txBox="1"/>
          <p:nvPr>
            <p:ph idx="2" type="title"/>
          </p:nvPr>
        </p:nvSpPr>
        <p:spPr>
          <a:xfrm>
            <a:off x="720000" y="674750"/>
            <a:ext cx="1056900" cy="106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461" name="Google Shape;461;p56"/>
          <p:cNvSpPr txBox="1"/>
          <p:nvPr>
            <p:ph idx="1" type="subTitle"/>
          </p:nvPr>
        </p:nvSpPr>
        <p:spPr>
          <a:xfrm>
            <a:off x="592500" y="3505300"/>
            <a:ext cx="3220500" cy="713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LIMBS</a:t>
            </a:r>
            <a:endParaRPr/>
          </a:p>
        </p:txBody>
      </p:sp>
      <p:sp>
        <p:nvSpPr>
          <p:cNvPr id="462" name="Google Shape;462;p56"/>
          <p:cNvSpPr/>
          <p:nvPr/>
        </p:nvSpPr>
        <p:spPr>
          <a:xfrm>
            <a:off x="8042675" y="24429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3" name="Google Shape;463;p56"/>
          <p:cNvCxnSpPr/>
          <p:nvPr/>
        </p:nvCxnSpPr>
        <p:spPr>
          <a:xfrm>
            <a:off x="720012" y="3411113"/>
            <a:ext cx="2137500" cy="0"/>
          </a:xfrm>
          <a:prstGeom prst="straightConnector1">
            <a:avLst/>
          </a:prstGeom>
          <a:noFill/>
          <a:ln cap="flat" cmpd="sng" w="19050">
            <a:solidFill>
              <a:schemeClr val="accent1"/>
            </a:solidFill>
            <a:prstDash val="solid"/>
            <a:round/>
            <a:headEnd len="med" w="med" type="none"/>
            <a:tailEnd len="med" w="med" type="none"/>
          </a:ln>
        </p:spPr>
      </p:cxnSp>
      <p:pic>
        <p:nvPicPr>
          <p:cNvPr id="464" name="Google Shape;464;p56"/>
          <p:cNvPicPr preferRelativeResize="0"/>
          <p:nvPr/>
        </p:nvPicPr>
        <p:blipFill rotWithShape="1">
          <a:blip r:embed="rId3">
            <a:alphaModFix/>
          </a:blip>
          <a:srcRect b="7495" l="10664" r="56693" t="47729"/>
          <a:stretch/>
        </p:blipFill>
        <p:spPr>
          <a:xfrm>
            <a:off x="4121063" y="704200"/>
            <a:ext cx="3072300" cy="390077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57"/>
          <p:cNvSpPr/>
          <p:nvPr/>
        </p:nvSpPr>
        <p:spPr>
          <a:xfrm>
            <a:off x="5113075" y="1521188"/>
            <a:ext cx="1017000" cy="1048200"/>
          </a:xfrm>
          <a:prstGeom prst="roundRect">
            <a:avLst>
              <a:gd fmla="val 33387"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57"/>
          <p:cNvSpPr/>
          <p:nvPr/>
        </p:nvSpPr>
        <p:spPr>
          <a:xfrm>
            <a:off x="799500" y="1543463"/>
            <a:ext cx="1017000" cy="1048200"/>
          </a:xfrm>
          <a:prstGeom prst="roundRect">
            <a:avLst>
              <a:gd fmla="val 33387"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57"/>
          <p:cNvSpPr txBox="1"/>
          <p:nvPr>
            <p:ph type="title"/>
          </p:nvPr>
        </p:nvSpPr>
        <p:spPr>
          <a:xfrm>
            <a:off x="720000" y="4588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TOOLS</a:t>
            </a:r>
            <a:endParaRPr sz="3000"/>
          </a:p>
        </p:txBody>
      </p:sp>
      <p:sp>
        <p:nvSpPr>
          <p:cNvPr id="472" name="Google Shape;472;p57"/>
          <p:cNvSpPr txBox="1"/>
          <p:nvPr>
            <p:ph idx="2" type="title"/>
          </p:nvPr>
        </p:nvSpPr>
        <p:spPr>
          <a:xfrm>
            <a:off x="1968900" y="1498913"/>
            <a:ext cx="18717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Load</a:t>
            </a:r>
            <a:r>
              <a:rPr lang="en"/>
              <a:t>-Sensor</a:t>
            </a:r>
            <a:endParaRPr/>
          </a:p>
        </p:txBody>
      </p:sp>
      <p:sp>
        <p:nvSpPr>
          <p:cNvPr id="473" name="Google Shape;473;p57"/>
          <p:cNvSpPr txBox="1"/>
          <p:nvPr>
            <p:ph idx="1" type="subTitle"/>
          </p:nvPr>
        </p:nvSpPr>
        <p:spPr>
          <a:xfrm>
            <a:off x="1968900" y="1992625"/>
            <a:ext cx="2078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sensor that detects saline drops</a:t>
            </a:r>
            <a:endParaRPr/>
          </a:p>
        </p:txBody>
      </p:sp>
      <p:sp>
        <p:nvSpPr>
          <p:cNvPr id="474" name="Google Shape;474;p57"/>
          <p:cNvSpPr txBox="1"/>
          <p:nvPr>
            <p:ph idx="3" type="title"/>
          </p:nvPr>
        </p:nvSpPr>
        <p:spPr>
          <a:xfrm>
            <a:off x="6266675" y="1476638"/>
            <a:ext cx="18717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Buzzer</a:t>
            </a:r>
            <a:endParaRPr/>
          </a:p>
        </p:txBody>
      </p:sp>
      <p:sp>
        <p:nvSpPr>
          <p:cNvPr id="475" name="Google Shape;475;p57"/>
          <p:cNvSpPr txBox="1"/>
          <p:nvPr>
            <p:ph idx="4" type="subTitle"/>
          </p:nvPr>
        </p:nvSpPr>
        <p:spPr>
          <a:xfrm>
            <a:off x="6266725" y="1970350"/>
            <a:ext cx="2078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make an alarm sound </a:t>
            </a:r>
            <a:endParaRPr/>
          </a:p>
        </p:txBody>
      </p:sp>
      <p:grpSp>
        <p:nvGrpSpPr>
          <p:cNvPr id="476" name="Google Shape;476;p57"/>
          <p:cNvGrpSpPr/>
          <p:nvPr/>
        </p:nvGrpSpPr>
        <p:grpSpPr>
          <a:xfrm>
            <a:off x="1132060" y="1992630"/>
            <a:ext cx="351880" cy="227092"/>
            <a:chOff x="-26573400" y="3224125"/>
            <a:chExt cx="295375" cy="190625"/>
          </a:xfrm>
        </p:grpSpPr>
        <p:sp>
          <p:nvSpPr>
            <p:cNvPr id="477" name="Google Shape;477;p57"/>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57"/>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 name="Google Shape;479;p57"/>
          <p:cNvGrpSpPr/>
          <p:nvPr/>
        </p:nvGrpSpPr>
        <p:grpSpPr>
          <a:xfrm>
            <a:off x="5444701" y="1879674"/>
            <a:ext cx="353757" cy="331241"/>
            <a:chOff x="-25834600" y="3564375"/>
            <a:chExt cx="296950" cy="278050"/>
          </a:xfrm>
        </p:grpSpPr>
        <p:sp>
          <p:nvSpPr>
            <p:cNvPr id="480" name="Google Shape;480;p57"/>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57"/>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57"/>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57"/>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57"/>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57"/>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57"/>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57"/>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 name="Google Shape;488;p57"/>
          <p:cNvSpPr/>
          <p:nvPr/>
        </p:nvSpPr>
        <p:spPr>
          <a:xfrm>
            <a:off x="799500" y="3148163"/>
            <a:ext cx="1017000" cy="1048200"/>
          </a:xfrm>
          <a:prstGeom prst="roundRect">
            <a:avLst>
              <a:gd fmla="val 33387"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57"/>
          <p:cNvSpPr txBox="1"/>
          <p:nvPr>
            <p:ph idx="2" type="title"/>
          </p:nvPr>
        </p:nvSpPr>
        <p:spPr>
          <a:xfrm>
            <a:off x="1968900" y="3103613"/>
            <a:ext cx="18717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Nodemcu</a:t>
            </a:r>
            <a:endParaRPr/>
          </a:p>
        </p:txBody>
      </p:sp>
      <p:sp>
        <p:nvSpPr>
          <p:cNvPr id="490" name="Google Shape;490;p57"/>
          <p:cNvSpPr txBox="1"/>
          <p:nvPr>
            <p:ph idx="1" type="subTitle"/>
          </p:nvPr>
        </p:nvSpPr>
        <p:spPr>
          <a:xfrm>
            <a:off x="1968900" y="3597325"/>
            <a:ext cx="2538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microcontroller which coordinates entire system </a:t>
            </a:r>
            <a:endParaRPr/>
          </a:p>
        </p:txBody>
      </p:sp>
      <p:grpSp>
        <p:nvGrpSpPr>
          <p:cNvPr id="491" name="Google Shape;491;p57"/>
          <p:cNvGrpSpPr/>
          <p:nvPr/>
        </p:nvGrpSpPr>
        <p:grpSpPr>
          <a:xfrm>
            <a:off x="1096467" y="3462442"/>
            <a:ext cx="423079" cy="419659"/>
            <a:chOff x="-4475825" y="3612425"/>
            <a:chExt cx="293825" cy="291450"/>
          </a:xfrm>
        </p:grpSpPr>
        <p:sp>
          <p:nvSpPr>
            <p:cNvPr id="492" name="Google Shape;492;p57"/>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57"/>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57"/>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5" name="Google Shape;495;p57"/>
          <p:cNvSpPr/>
          <p:nvPr/>
        </p:nvSpPr>
        <p:spPr>
          <a:xfrm>
            <a:off x="5113075" y="3176438"/>
            <a:ext cx="1017000" cy="1048200"/>
          </a:xfrm>
          <a:prstGeom prst="roundRect">
            <a:avLst>
              <a:gd fmla="val 33387"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57"/>
          <p:cNvSpPr txBox="1"/>
          <p:nvPr>
            <p:ph idx="2" type="title"/>
          </p:nvPr>
        </p:nvSpPr>
        <p:spPr>
          <a:xfrm>
            <a:off x="6172025" y="2982700"/>
            <a:ext cx="3569700" cy="8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ThingSpeak and</a:t>
            </a:r>
            <a:endParaRPr/>
          </a:p>
          <a:p>
            <a:pPr indent="0" lvl="0" marL="0" rtl="0" algn="l">
              <a:spcBef>
                <a:spcPts val="0"/>
              </a:spcBef>
              <a:spcAft>
                <a:spcPts val="0"/>
              </a:spcAft>
              <a:buNone/>
            </a:pPr>
            <a:r>
              <a:rPr lang="en"/>
              <a:t>MIT app inventor</a:t>
            </a:r>
            <a:endParaRPr/>
          </a:p>
        </p:txBody>
      </p:sp>
      <p:sp>
        <p:nvSpPr>
          <p:cNvPr id="497" name="Google Shape;497;p57"/>
          <p:cNvSpPr txBox="1"/>
          <p:nvPr>
            <p:ph idx="1" type="subTitle"/>
          </p:nvPr>
        </p:nvSpPr>
        <p:spPr>
          <a:xfrm>
            <a:off x="6266725" y="3757825"/>
            <a:ext cx="2078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cloud </a:t>
            </a:r>
            <a:r>
              <a:rPr lang="en"/>
              <a:t>service</a:t>
            </a:r>
            <a:r>
              <a:rPr lang="en"/>
              <a:t> platform</a:t>
            </a:r>
            <a:endParaRPr/>
          </a:p>
        </p:txBody>
      </p:sp>
      <p:grpSp>
        <p:nvGrpSpPr>
          <p:cNvPr id="498" name="Google Shape;498;p57"/>
          <p:cNvGrpSpPr/>
          <p:nvPr/>
        </p:nvGrpSpPr>
        <p:grpSpPr>
          <a:xfrm>
            <a:off x="5443476" y="3515152"/>
            <a:ext cx="356205" cy="314240"/>
            <a:chOff x="-45674075" y="3586425"/>
            <a:chExt cx="300900" cy="265450"/>
          </a:xfrm>
        </p:grpSpPr>
        <p:sp>
          <p:nvSpPr>
            <p:cNvPr id="499" name="Google Shape;499;p57"/>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57"/>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5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NODEMCU</a:t>
            </a:r>
            <a:endParaRPr/>
          </a:p>
        </p:txBody>
      </p:sp>
      <p:cxnSp>
        <p:nvCxnSpPr>
          <p:cNvPr id="506" name="Google Shape;506;p58"/>
          <p:cNvCxnSpPr/>
          <p:nvPr/>
        </p:nvCxnSpPr>
        <p:spPr>
          <a:xfrm>
            <a:off x="1663408" y="3919746"/>
            <a:ext cx="5677200" cy="0"/>
          </a:xfrm>
          <a:prstGeom prst="straightConnector1">
            <a:avLst/>
          </a:prstGeom>
          <a:noFill/>
          <a:ln cap="flat" cmpd="sng" w="19050">
            <a:solidFill>
              <a:schemeClr val="accent1"/>
            </a:solidFill>
            <a:prstDash val="solid"/>
            <a:round/>
            <a:headEnd len="med" w="med" type="none"/>
            <a:tailEnd len="med" w="med" type="none"/>
          </a:ln>
        </p:spPr>
      </p:cxnSp>
      <p:grpSp>
        <p:nvGrpSpPr>
          <p:cNvPr id="507" name="Google Shape;507;p58"/>
          <p:cNvGrpSpPr/>
          <p:nvPr/>
        </p:nvGrpSpPr>
        <p:grpSpPr>
          <a:xfrm>
            <a:off x="1725400" y="1251601"/>
            <a:ext cx="5676724" cy="334356"/>
            <a:chOff x="1524913" y="922950"/>
            <a:chExt cx="6094175" cy="564600"/>
          </a:xfrm>
        </p:grpSpPr>
        <p:cxnSp>
          <p:nvCxnSpPr>
            <p:cNvPr id="508" name="Google Shape;508;p58"/>
            <p:cNvCxnSpPr/>
            <p:nvPr/>
          </p:nvCxnSpPr>
          <p:spPr>
            <a:xfrm flipH="1" rot="10800000">
              <a:off x="1524913" y="922950"/>
              <a:ext cx="2916000" cy="564600"/>
            </a:xfrm>
            <a:prstGeom prst="curvedConnector3">
              <a:avLst>
                <a:gd fmla="val 50000" name="adj1"/>
              </a:avLst>
            </a:prstGeom>
            <a:noFill/>
            <a:ln cap="flat" cmpd="sng" w="19050">
              <a:solidFill>
                <a:schemeClr val="accent1"/>
              </a:solidFill>
              <a:prstDash val="solid"/>
              <a:round/>
              <a:headEnd len="med" w="med" type="none"/>
              <a:tailEnd len="med" w="med" type="none"/>
            </a:ln>
          </p:spPr>
        </p:cxnSp>
        <p:cxnSp>
          <p:nvCxnSpPr>
            <p:cNvPr id="509" name="Google Shape;509;p58"/>
            <p:cNvCxnSpPr/>
            <p:nvPr/>
          </p:nvCxnSpPr>
          <p:spPr>
            <a:xfrm rot="10800000">
              <a:off x="4437888" y="923225"/>
              <a:ext cx="3181200" cy="563400"/>
            </a:xfrm>
            <a:prstGeom prst="curvedConnector3">
              <a:avLst>
                <a:gd fmla="val 50000" name="adj1"/>
              </a:avLst>
            </a:prstGeom>
            <a:noFill/>
            <a:ln cap="flat" cmpd="sng" w="19050">
              <a:solidFill>
                <a:schemeClr val="accent1"/>
              </a:solidFill>
              <a:prstDash val="solid"/>
              <a:round/>
              <a:headEnd len="med" w="med" type="none"/>
              <a:tailEnd len="med" w="med" type="none"/>
            </a:ln>
          </p:spPr>
        </p:cxnSp>
      </p:grpSp>
      <p:sp>
        <p:nvSpPr>
          <p:cNvPr id="510" name="Google Shape;510;p58"/>
          <p:cNvSpPr txBox="1"/>
          <p:nvPr>
            <p:ph idx="1" type="body"/>
          </p:nvPr>
        </p:nvSpPr>
        <p:spPr>
          <a:xfrm>
            <a:off x="2147150" y="1732900"/>
            <a:ext cx="5255100" cy="21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The Nodemcu is a </a:t>
            </a:r>
            <a:r>
              <a:rPr lang="en" sz="1400"/>
              <a:t>microcontroller</a:t>
            </a:r>
            <a:r>
              <a:rPr lang="en" sz="1400"/>
              <a:t> unit which is similar to the Arduino and it consists of the inbuilt wifi capability and helps us to connect with the cloud services and share and </a:t>
            </a:r>
            <a:r>
              <a:rPr lang="en" sz="1400"/>
              <a:t>receive data from the cloud.</a:t>
            </a:r>
            <a:endParaRPr sz="1400"/>
          </a:p>
          <a:p>
            <a:pPr indent="0" lvl="0" marL="0" rtl="0" algn="l">
              <a:spcBef>
                <a:spcPts val="1600"/>
              </a:spcBef>
              <a:spcAft>
                <a:spcPts val="1600"/>
              </a:spcAft>
              <a:buNone/>
            </a:pPr>
            <a:r>
              <a:rPr lang="en" sz="1400"/>
              <a:t>We can code this board using c++ and control the sensors such as load sensor and buzzer and send data to cloud.</a:t>
            </a:r>
            <a:endParaRPr sz="1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41"/>
          <p:cNvSpPr txBox="1"/>
          <p:nvPr>
            <p:ph type="title"/>
          </p:nvPr>
        </p:nvSpPr>
        <p:spPr>
          <a:xfrm>
            <a:off x="311700" y="446811"/>
            <a:ext cx="85206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245" name="Google Shape;245;p41"/>
          <p:cNvSpPr txBox="1"/>
          <p:nvPr>
            <p:ph idx="1" type="subTitle"/>
          </p:nvPr>
        </p:nvSpPr>
        <p:spPr>
          <a:xfrm>
            <a:off x="3380200" y="3187140"/>
            <a:ext cx="2148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T.KARTHIKEYA</a:t>
            </a:r>
            <a:endParaRPr/>
          </a:p>
        </p:txBody>
      </p:sp>
      <p:sp>
        <p:nvSpPr>
          <p:cNvPr id="246" name="Google Shape;246;p41"/>
          <p:cNvSpPr txBox="1"/>
          <p:nvPr>
            <p:ph idx="3" type="subTitle"/>
          </p:nvPr>
        </p:nvSpPr>
        <p:spPr>
          <a:xfrm>
            <a:off x="991400" y="2115849"/>
            <a:ext cx="2148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T.SIVA PRIYA</a:t>
            </a:r>
            <a:endParaRPr/>
          </a:p>
        </p:txBody>
      </p:sp>
      <p:sp>
        <p:nvSpPr>
          <p:cNvPr id="247" name="Google Shape;247;p41"/>
          <p:cNvSpPr/>
          <p:nvPr/>
        </p:nvSpPr>
        <p:spPr>
          <a:xfrm>
            <a:off x="5961625" y="2213338"/>
            <a:ext cx="2177700" cy="502500"/>
          </a:xfrm>
          <a:prstGeom prst="roundRect">
            <a:avLst>
              <a:gd fmla="val 4811"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41"/>
          <p:cNvSpPr/>
          <p:nvPr/>
        </p:nvSpPr>
        <p:spPr>
          <a:xfrm>
            <a:off x="956823" y="2150950"/>
            <a:ext cx="2148900" cy="502500"/>
          </a:xfrm>
          <a:prstGeom prst="roundRect">
            <a:avLst>
              <a:gd fmla="val 0"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41"/>
          <p:cNvGrpSpPr/>
          <p:nvPr/>
        </p:nvGrpSpPr>
        <p:grpSpPr>
          <a:xfrm>
            <a:off x="4314009" y="2570663"/>
            <a:ext cx="608774" cy="502499"/>
            <a:chOff x="-55987225" y="3591025"/>
            <a:chExt cx="317450" cy="317575"/>
          </a:xfrm>
        </p:grpSpPr>
        <p:sp>
          <p:nvSpPr>
            <p:cNvPr id="250" name="Google Shape;250;p41"/>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41"/>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41"/>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41"/>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41"/>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 name="Google Shape;255;p41"/>
          <p:cNvGrpSpPr/>
          <p:nvPr/>
        </p:nvGrpSpPr>
        <p:grpSpPr>
          <a:xfrm>
            <a:off x="1781014" y="1393253"/>
            <a:ext cx="608764" cy="502460"/>
            <a:chOff x="-55202750" y="3198925"/>
            <a:chExt cx="318225" cy="316650"/>
          </a:xfrm>
        </p:grpSpPr>
        <p:sp>
          <p:nvSpPr>
            <p:cNvPr id="256" name="Google Shape;256;p41"/>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41"/>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 name="Google Shape;258;p41"/>
          <p:cNvGrpSpPr/>
          <p:nvPr/>
        </p:nvGrpSpPr>
        <p:grpSpPr>
          <a:xfrm>
            <a:off x="6859493" y="1506237"/>
            <a:ext cx="608772" cy="502489"/>
            <a:chOff x="-56766175" y="3198925"/>
            <a:chExt cx="279625" cy="319000"/>
          </a:xfrm>
        </p:grpSpPr>
        <p:sp>
          <p:nvSpPr>
            <p:cNvPr id="259" name="Google Shape;259;p41"/>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41"/>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41"/>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41"/>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41"/>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41"/>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41"/>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 name="Google Shape;266;p41"/>
          <p:cNvSpPr/>
          <p:nvPr/>
        </p:nvSpPr>
        <p:spPr>
          <a:xfrm>
            <a:off x="3351400" y="3222238"/>
            <a:ext cx="2177700" cy="502500"/>
          </a:xfrm>
          <a:prstGeom prst="roundRect">
            <a:avLst>
              <a:gd fmla="val 6284"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41"/>
          <p:cNvSpPr txBox="1"/>
          <p:nvPr>
            <p:ph idx="3" type="subTitle"/>
          </p:nvPr>
        </p:nvSpPr>
        <p:spPr>
          <a:xfrm>
            <a:off x="5879975" y="2178249"/>
            <a:ext cx="2148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a:t>
            </a:r>
            <a:r>
              <a:rPr lang="en"/>
              <a:t>.BHUSHAN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5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THINGSPEAK</a:t>
            </a:r>
            <a:endParaRPr/>
          </a:p>
        </p:txBody>
      </p:sp>
      <p:cxnSp>
        <p:nvCxnSpPr>
          <p:cNvPr id="516" name="Google Shape;516;p59"/>
          <p:cNvCxnSpPr/>
          <p:nvPr/>
        </p:nvCxnSpPr>
        <p:spPr>
          <a:xfrm>
            <a:off x="1601258" y="3381246"/>
            <a:ext cx="5677200" cy="0"/>
          </a:xfrm>
          <a:prstGeom prst="straightConnector1">
            <a:avLst/>
          </a:prstGeom>
          <a:noFill/>
          <a:ln cap="flat" cmpd="sng" w="19050">
            <a:solidFill>
              <a:schemeClr val="accent1"/>
            </a:solidFill>
            <a:prstDash val="solid"/>
            <a:round/>
            <a:headEnd len="med" w="med" type="none"/>
            <a:tailEnd len="med" w="med" type="none"/>
          </a:ln>
        </p:spPr>
      </p:cxnSp>
      <p:grpSp>
        <p:nvGrpSpPr>
          <p:cNvPr id="517" name="Google Shape;517;p59"/>
          <p:cNvGrpSpPr/>
          <p:nvPr/>
        </p:nvGrpSpPr>
        <p:grpSpPr>
          <a:xfrm>
            <a:off x="1725400" y="1251601"/>
            <a:ext cx="5676724" cy="334356"/>
            <a:chOff x="1524913" y="922950"/>
            <a:chExt cx="6094175" cy="564600"/>
          </a:xfrm>
        </p:grpSpPr>
        <p:cxnSp>
          <p:nvCxnSpPr>
            <p:cNvPr id="518" name="Google Shape;518;p59"/>
            <p:cNvCxnSpPr/>
            <p:nvPr/>
          </p:nvCxnSpPr>
          <p:spPr>
            <a:xfrm flipH="1" rot="10800000">
              <a:off x="1524913" y="922950"/>
              <a:ext cx="2916000" cy="564600"/>
            </a:xfrm>
            <a:prstGeom prst="curvedConnector3">
              <a:avLst>
                <a:gd fmla="val 50000" name="adj1"/>
              </a:avLst>
            </a:prstGeom>
            <a:noFill/>
            <a:ln cap="flat" cmpd="sng" w="19050">
              <a:solidFill>
                <a:schemeClr val="accent1"/>
              </a:solidFill>
              <a:prstDash val="solid"/>
              <a:round/>
              <a:headEnd len="med" w="med" type="none"/>
              <a:tailEnd len="med" w="med" type="none"/>
            </a:ln>
          </p:spPr>
        </p:cxnSp>
        <p:cxnSp>
          <p:nvCxnSpPr>
            <p:cNvPr id="519" name="Google Shape;519;p59"/>
            <p:cNvCxnSpPr/>
            <p:nvPr/>
          </p:nvCxnSpPr>
          <p:spPr>
            <a:xfrm rot="10800000">
              <a:off x="4437888" y="923225"/>
              <a:ext cx="3181200" cy="563400"/>
            </a:xfrm>
            <a:prstGeom prst="curvedConnector3">
              <a:avLst>
                <a:gd fmla="val 50000" name="adj1"/>
              </a:avLst>
            </a:prstGeom>
            <a:noFill/>
            <a:ln cap="flat" cmpd="sng" w="19050">
              <a:solidFill>
                <a:schemeClr val="accent1"/>
              </a:solidFill>
              <a:prstDash val="solid"/>
              <a:round/>
              <a:headEnd len="med" w="med" type="none"/>
              <a:tailEnd len="med" w="med" type="none"/>
            </a:ln>
          </p:spPr>
        </p:cxnSp>
      </p:grpSp>
      <p:sp>
        <p:nvSpPr>
          <p:cNvPr id="520" name="Google Shape;520;p59"/>
          <p:cNvSpPr txBox="1"/>
          <p:nvPr>
            <p:ph idx="1" type="body"/>
          </p:nvPr>
        </p:nvSpPr>
        <p:spPr>
          <a:xfrm>
            <a:off x="2147150" y="1732900"/>
            <a:ext cx="5255100" cy="21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The thingspeak is a IOT based cloud service platform this helps us to receive data from the nodemcu using internet and store data by creating channels.The data can be recorded at any point of time and can be visualized in the form of graphs up to our comforts. </a:t>
            </a:r>
            <a:endParaRPr sz="14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6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MIT app inventor</a:t>
            </a:r>
            <a:endParaRPr/>
          </a:p>
        </p:txBody>
      </p:sp>
      <p:cxnSp>
        <p:nvCxnSpPr>
          <p:cNvPr id="526" name="Google Shape;526;p60"/>
          <p:cNvCxnSpPr/>
          <p:nvPr/>
        </p:nvCxnSpPr>
        <p:spPr>
          <a:xfrm>
            <a:off x="1615083" y="3540021"/>
            <a:ext cx="5677200" cy="0"/>
          </a:xfrm>
          <a:prstGeom prst="straightConnector1">
            <a:avLst/>
          </a:prstGeom>
          <a:noFill/>
          <a:ln cap="flat" cmpd="sng" w="19050">
            <a:solidFill>
              <a:schemeClr val="accent1"/>
            </a:solidFill>
            <a:prstDash val="solid"/>
            <a:round/>
            <a:headEnd len="med" w="med" type="none"/>
            <a:tailEnd len="med" w="med" type="none"/>
          </a:ln>
        </p:spPr>
      </p:cxnSp>
      <p:grpSp>
        <p:nvGrpSpPr>
          <p:cNvPr id="527" name="Google Shape;527;p60"/>
          <p:cNvGrpSpPr/>
          <p:nvPr/>
        </p:nvGrpSpPr>
        <p:grpSpPr>
          <a:xfrm>
            <a:off x="1725400" y="1251601"/>
            <a:ext cx="5676724" cy="334356"/>
            <a:chOff x="1524913" y="922950"/>
            <a:chExt cx="6094175" cy="564600"/>
          </a:xfrm>
        </p:grpSpPr>
        <p:cxnSp>
          <p:nvCxnSpPr>
            <p:cNvPr id="528" name="Google Shape;528;p60"/>
            <p:cNvCxnSpPr/>
            <p:nvPr/>
          </p:nvCxnSpPr>
          <p:spPr>
            <a:xfrm flipH="1" rot="10800000">
              <a:off x="1524913" y="922950"/>
              <a:ext cx="2916000" cy="564600"/>
            </a:xfrm>
            <a:prstGeom prst="curvedConnector3">
              <a:avLst>
                <a:gd fmla="val 50000" name="adj1"/>
              </a:avLst>
            </a:prstGeom>
            <a:noFill/>
            <a:ln cap="flat" cmpd="sng" w="19050">
              <a:solidFill>
                <a:schemeClr val="accent1"/>
              </a:solidFill>
              <a:prstDash val="solid"/>
              <a:round/>
              <a:headEnd len="med" w="med" type="none"/>
              <a:tailEnd len="med" w="med" type="none"/>
            </a:ln>
          </p:spPr>
        </p:cxnSp>
        <p:cxnSp>
          <p:nvCxnSpPr>
            <p:cNvPr id="529" name="Google Shape;529;p60"/>
            <p:cNvCxnSpPr/>
            <p:nvPr/>
          </p:nvCxnSpPr>
          <p:spPr>
            <a:xfrm rot="10800000">
              <a:off x="4437888" y="923225"/>
              <a:ext cx="3181200" cy="563400"/>
            </a:xfrm>
            <a:prstGeom prst="curvedConnector3">
              <a:avLst>
                <a:gd fmla="val 50000" name="adj1"/>
              </a:avLst>
            </a:prstGeom>
            <a:noFill/>
            <a:ln cap="flat" cmpd="sng" w="19050">
              <a:solidFill>
                <a:schemeClr val="accent1"/>
              </a:solidFill>
              <a:prstDash val="solid"/>
              <a:round/>
              <a:headEnd len="med" w="med" type="none"/>
              <a:tailEnd len="med" w="med" type="none"/>
            </a:ln>
          </p:spPr>
        </p:cxnSp>
      </p:grpSp>
      <p:sp>
        <p:nvSpPr>
          <p:cNvPr id="530" name="Google Shape;530;p60"/>
          <p:cNvSpPr txBox="1"/>
          <p:nvPr>
            <p:ph idx="1" type="body"/>
          </p:nvPr>
        </p:nvSpPr>
        <p:spPr>
          <a:xfrm>
            <a:off x="2147150" y="1732900"/>
            <a:ext cx="5255100" cy="21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The MIT app inventor is one of the best way to create apps for Android devices and helps us to code easily </a:t>
            </a:r>
            <a:r>
              <a:rPr lang="en" sz="1400"/>
              <a:t>using</a:t>
            </a:r>
            <a:r>
              <a:rPr lang="en" sz="1400"/>
              <a:t> blocks and designs. </a:t>
            </a:r>
            <a:r>
              <a:rPr lang="en" sz="1400"/>
              <a:t>We can build apps and it is even good for the testing the apps using AI emulators .</a:t>
            </a:r>
            <a:r>
              <a:rPr lang="en" sz="1400"/>
              <a:t>The data will be read from the thingspeak and displays the content of fluid remains in the saline bottle in percentage and indicator.</a:t>
            </a:r>
            <a:endParaRPr sz="1400"/>
          </a:p>
        </p:txBody>
      </p:sp>
      <p:sp>
        <p:nvSpPr>
          <p:cNvPr id="531" name="Google Shape;531;p60"/>
          <p:cNvSpPr/>
          <p:nvPr/>
        </p:nvSpPr>
        <p:spPr>
          <a:xfrm>
            <a:off x="8060925" y="1732911"/>
            <a:ext cx="712230" cy="1408359"/>
          </a:xfrm>
          <a:custGeom>
            <a:rect b="b" l="l" r="r" t="t"/>
            <a:pathLst>
              <a:path extrusionOk="0" h="122466" w="6196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6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a:t>
            </a:r>
            <a:endParaRPr/>
          </a:p>
        </p:txBody>
      </p:sp>
      <p:cxnSp>
        <p:nvCxnSpPr>
          <p:cNvPr id="537" name="Google Shape;537;p61"/>
          <p:cNvCxnSpPr/>
          <p:nvPr/>
        </p:nvCxnSpPr>
        <p:spPr>
          <a:xfrm>
            <a:off x="1733408" y="3484796"/>
            <a:ext cx="5677200" cy="0"/>
          </a:xfrm>
          <a:prstGeom prst="straightConnector1">
            <a:avLst/>
          </a:prstGeom>
          <a:noFill/>
          <a:ln cap="flat" cmpd="sng" w="19050">
            <a:solidFill>
              <a:schemeClr val="accent1"/>
            </a:solidFill>
            <a:prstDash val="solid"/>
            <a:round/>
            <a:headEnd len="med" w="med" type="none"/>
            <a:tailEnd len="med" w="med" type="none"/>
          </a:ln>
        </p:spPr>
      </p:cxnSp>
      <p:grpSp>
        <p:nvGrpSpPr>
          <p:cNvPr id="538" name="Google Shape;538;p61"/>
          <p:cNvGrpSpPr/>
          <p:nvPr/>
        </p:nvGrpSpPr>
        <p:grpSpPr>
          <a:xfrm>
            <a:off x="1725400" y="1251601"/>
            <a:ext cx="5676724" cy="334356"/>
            <a:chOff x="1524913" y="922950"/>
            <a:chExt cx="6094175" cy="564600"/>
          </a:xfrm>
        </p:grpSpPr>
        <p:cxnSp>
          <p:nvCxnSpPr>
            <p:cNvPr id="539" name="Google Shape;539;p61"/>
            <p:cNvCxnSpPr/>
            <p:nvPr/>
          </p:nvCxnSpPr>
          <p:spPr>
            <a:xfrm flipH="1" rot="10800000">
              <a:off x="1524913" y="922950"/>
              <a:ext cx="2916000" cy="564600"/>
            </a:xfrm>
            <a:prstGeom prst="curvedConnector3">
              <a:avLst>
                <a:gd fmla="val 50000" name="adj1"/>
              </a:avLst>
            </a:prstGeom>
            <a:noFill/>
            <a:ln cap="flat" cmpd="sng" w="19050">
              <a:solidFill>
                <a:schemeClr val="accent1"/>
              </a:solidFill>
              <a:prstDash val="solid"/>
              <a:round/>
              <a:headEnd len="med" w="med" type="none"/>
              <a:tailEnd len="med" w="med" type="none"/>
            </a:ln>
          </p:spPr>
        </p:cxnSp>
        <p:cxnSp>
          <p:nvCxnSpPr>
            <p:cNvPr id="540" name="Google Shape;540;p61"/>
            <p:cNvCxnSpPr/>
            <p:nvPr/>
          </p:nvCxnSpPr>
          <p:spPr>
            <a:xfrm rot="10800000">
              <a:off x="4437888" y="923225"/>
              <a:ext cx="3181200" cy="563400"/>
            </a:xfrm>
            <a:prstGeom prst="curvedConnector3">
              <a:avLst>
                <a:gd fmla="val 50000" name="adj1"/>
              </a:avLst>
            </a:prstGeom>
            <a:noFill/>
            <a:ln cap="flat" cmpd="sng" w="19050">
              <a:solidFill>
                <a:schemeClr val="accent1"/>
              </a:solidFill>
              <a:prstDash val="solid"/>
              <a:round/>
              <a:headEnd len="med" w="med" type="none"/>
              <a:tailEnd len="med" w="med" type="none"/>
            </a:ln>
          </p:spPr>
        </p:cxnSp>
      </p:grpSp>
      <p:sp>
        <p:nvSpPr>
          <p:cNvPr id="541" name="Google Shape;541;p61"/>
          <p:cNvSpPr txBox="1"/>
          <p:nvPr>
            <p:ph idx="1" type="body"/>
          </p:nvPr>
        </p:nvSpPr>
        <p:spPr>
          <a:xfrm>
            <a:off x="2147150" y="1732900"/>
            <a:ext cx="5255100" cy="161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Our system is best when compared with the </a:t>
            </a:r>
            <a:r>
              <a:rPr lang="en" sz="1400"/>
              <a:t>existing</a:t>
            </a:r>
            <a:r>
              <a:rPr lang="en" sz="1400"/>
              <a:t> </a:t>
            </a:r>
            <a:r>
              <a:rPr lang="en" sz="1400"/>
              <a:t>system</a:t>
            </a:r>
            <a:r>
              <a:rPr lang="en" sz="1400"/>
              <a:t> and it helps patients from certain problems such as the blood  reflex-back in saline tubing and also everytime monitoring especially at nights.</a:t>
            </a: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42"/>
          <p:cNvSpPr txBox="1"/>
          <p:nvPr>
            <p:ph type="title"/>
          </p:nvPr>
        </p:nvSpPr>
        <p:spPr>
          <a:xfrm>
            <a:off x="1991650" y="1354713"/>
            <a:ext cx="5183700" cy="172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Hello</a:t>
            </a:r>
            <a:r>
              <a:rPr lang="en"/>
              <a:t>!</a:t>
            </a:r>
            <a:endParaRPr/>
          </a:p>
        </p:txBody>
      </p:sp>
      <p:sp>
        <p:nvSpPr>
          <p:cNvPr id="273" name="Google Shape;273;p42"/>
          <p:cNvSpPr txBox="1"/>
          <p:nvPr>
            <p:ph idx="1" type="subTitle"/>
          </p:nvPr>
        </p:nvSpPr>
        <p:spPr>
          <a:xfrm>
            <a:off x="2147050" y="3014563"/>
            <a:ext cx="4872900" cy="80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greatest wealth is health”- </a:t>
            </a:r>
            <a:r>
              <a:rPr b="1" i="1" lang="en" sz="1300"/>
              <a:t>Virgil</a:t>
            </a:r>
            <a:endParaRPr b="1" i="1" sz="1200">
              <a:solidFill>
                <a:srgbClr val="414042"/>
              </a:solidFill>
              <a:highlight>
                <a:srgbClr val="FFFFFF"/>
              </a:highlight>
            </a:endParaRPr>
          </a:p>
          <a:p>
            <a:pPr indent="0" lvl="0" marL="0" rtl="0" algn="ctr">
              <a:spcBef>
                <a:spcPts val="0"/>
              </a:spcBef>
              <a:spcAft>
                <a:spcPts val="0"/>
              </a:spcAft>
              <a:buNone/>
            </a:pPr>
            <a:r>
              <a:t/>
            </a:r>
            <a:endParaRPr/>
          </a:p>
        </p:txBody>
      </p:sp>
      <p:pic>
        <p:nvPicPr>
          <p:cNvPr id="274" name="Google Shape;274;p42"/>
          <p:cNvPicPr preferRelativeResize="0"/>
          <p:nvPr/>
        </p:nvPicPr>
        <p:blipFill rotWithShape="1">
          <a:blip r:embed="rId3">
            <a:alphaModFix/>
          </a:blip>
          <a:srcRect b="61860" l="60513" r="16584" t="15763"/>
          <a:stretch/>
        </p:blipFill>
        <p:spPr>
          <a:xfrm>
            <a:off x="7329925" y="1786975"/>
            <a:ext cx="1094076" cy="1068950"/>
          </a:xfrm>
          <a:prstGeom prst="rect">
            <a:avLst/>
          </a:prstGeom>
          <a:noFill/>
          <a:ln>
            <a:noFill/>
          </a:ln>
        </p:spPr>
      </p:pic>
      <p:pic>
        <p:nvPicPr>
          <p:cNvPr id="275" name="Google Shape;275;p42"/>
          <p:cNvPicPr preferRelativeResize="0"/>
          <p:nvPr/>
        </p:nvPicPr>
        <p:blipFill rotWithShape="1">
          <a:blip r:embed="rId3">
            <a:alphaModFix/>
          </a:blip>
          <a:srcRect b="34727" l="11567" r="65531" t="35246"/>
          <a:stretch/>
        </p:blipFill>
        <p:spPr>
          <a:xfrm>
            <a:off x="581675" y="1675763"/>
            <a:ext cx="1094074" cy="14343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43"/>
          <p:cNvSpPr/>
          <p:nvPr/>
        </p:nvSpPr>
        <p:spPr>
          <a:xfrm>
            <a:off x="905450" y="1672575"/>
            <a:ext cx="1017000" cy="1048200"/>
          </a:xfrm>
          <a:prstGeom prst="roundRect">
            <a:avLst>
              <a:gd fmla="val 33387"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3"/>
          <p:cNvSpPr/>
          <p:nvPr/>
        </p:nvSpPr>
        <p:spPr>
          <a:xfrm>
            <a:off x="905450" y="3153175"/>
            <a:ext cx="1017000" cy="1048200"/>
          </a:xfrm>
          <a:prstGeom prst="roundRect">
            <a:avLst>
              <a:gd fmla="val 33387"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43"/>
          <p:cNvSpPr/>
          <p:nvPr/>
        </p:nvSpPr>
        <p:spPr>
          <a:xfrm>
            <a:off x="4739900" y="1672575"/>
            <a:ext cx="1017000" cy="1048200"/>
          </a:xfrm>
          <a:prstGeom prst="roundRect">
            <a:avLst>
              <a:gd fmla="val 33387"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3"/>
          <p:cNvSpPr/>
          <p:nvPr/>
        </p:nvSpPr>
        <p:spPr>
          <a:xfrm>
            <a:off x="4739900" y="3153175"/>
            <a:ext cx="1017000" cy="1048200"/>
          </a:xfrm>
          <a:prstGeom prst="roundRect">
            <a:avLst>
              <a:gd fmla="val 33387"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43"/>
          <p:cNvSpPr txBox="1"/>
          <p:nvPr>
            <p:ph idx="13" type="title"/>
          </p:nvPr>
        </p:nvSpPr>
        <p:spPr>
          <a:xfrm>
            <a:off x="874125" y="3153175"/>
            <a:ext cx="1048200" cy="104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85" name="Google Shape;285;p43"/>
          <p:cNvSpPr txBox="1"/>
          <p:nvPr>
            <p:ph idx="9" type="title"/>
          </p:nvPr>
        </p:nvSpPr>
        <p:spPr>
          <a:xfrm>
            <a:off x="874125" y="1673675"/>
            <a:ext cx="1048200" cy="104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86" name="Google Shape;286;p43"/>
          <p:cNvSpPr txBox="1"/>
          <p:nvPr>
            <p:ph idx="14" type="title"/>
          </p:nvPr>
        </p:nvSpPr>
        <p:spPr>
          <a:xfrm>
            <a:off x="4724300" y="1673675"/>
            <a:ext cx="1048200" cy="104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87" name="Google Shape;287;p43"/>
          <p:cNvSpPr txBox="1"/>
          <p:nvPr>
            <p:ph idx="15" type="title"/>
          </p:nvPr>
        </p:nvSpPr>
        <p:spPr>
          <a:xfrm>
            <a:off x="4724300" y="3153175"/>
            <a:ext cx="1048200" cy="104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88" name="Google Shape;288;p4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289" name="Google Shape;289;p43"/>
          <p:cNvSpPr txBox="1"/>
          <p:nvPr>
            <p:ph idx="2" type="title"/>
          </p:nvPr>
        </p:nvSpPr>
        <p:spPr>
          <a:xfrm>
            <a:off x="2028188" y="1932835"/>
            <a:ext cx="23055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Abstract</a:t>
            </a:r>
            <a:endParaRPr/>
          </a:p>
        </p:txBody>
      </p:sp>
      <p:sp>
        <p:nvSpPr>
          <p:cNvPr id="290" name="Google Shape;290;p43"/>
          <p:cNvSpPr txBox="1"/>
          <p:nvPr>
            <p:ph idx="3" type="title"/>
          </p:nvPr>
        </p:nvSpPr>
        <p:spPr>
          <a:xfrm>
            <a:off x="5867757" y="1951735"/>
            <a:ext cx="23055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Existing</a:t>
            </a:r>
            <a:r>
              <a:rPr lang="en"/>
              <a:t> system</a:t>
            </a:r>
            <a:endParaRPr/>
          </a:p>
        </p:txBody>
      </p:sp>
      <p:sp>
        <p:nvSpPr>
          <p:cNvPr id="291" name="Google Shape;291;p43"/>
          <p:cNvSpPr txBox="1"/>
          <p:nvPr>
            <p:ph idx="5" type="title"/>
          </p:nvPr>
        </p:nvSpPr>
        <p:spPr>
          <a:xfrm>
            <a:off x="2069613" y="3460856"/>
            <a:ext cx="23055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Proposed system</a:t>
            </a:r>
            <a:endParaRPr/>
          </a:p>
        </p:txBody>
      </p:sp>
      <p:sp>
        <p:nvSpPr>
          <p:cNvPr id="292" name="Google Shape;292;p43"/>
          <p:cNvSpPr txBox="1"/>
          <p:nvPr>
            <p:ph idx="7" type="title"/>
          </p:nvPr>
        </p:nvSpPr>
        <p:spPr>
          <a:xfrm>
            <a:off x="5867757" y="3413431"/>
            <a:ext cx="23055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Tools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pic>
        <p:nvPicPr>
          <p:cNvPr id="297" name="Google Shape;297;p44"/>
          <p:cNvPicPr preferRelativeResize="0"/>
          <p:nvPr/>
        </p:nvPicPr>
        <p:blipFill rotWithShape="1">
          <a:blip r:embed="rId3">
            <a:alphaModFix/>
          </a:blip>
          <a:srcRect b="12068" l="0" r="23171" t="12219"/>
          <a:stretch/>
        </p:blipFill>
        <p:spPr>
          <a:xfrm flipH="1">
            <a:off x="4323101" y="430475"/>
            <a:ext cx="4782524" cy="4713024"/>
          </a:xfrm>
          <a:prstGeom prst="rect">
            <a:avLst/>
          </a:prstGeom>
          <a:noFill/>
          <a:ln>
            <a:noFill/>
          </a:ln>
        </p:spPr>
      </p:pic>
      <p:sp>
        <p:nvSpPr>
          <p:cNvPr id="298" name="Google Shape;298;p44"/>
          <p:cNvSpPr txBox="1"/>
          <p:nvPr>
            <p:ph type="title"/>
          </p:nvPr>
        </p:nvSpPr>
        <p:spPr>
          <a:xfrm>
            <a:off x="479775" y="1839825"/>
            <a:ext cx="3979500" cy="149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ABSTRACT</a:t>
            </a:r>
            <a:endParaRPr/>
          </a:p>
        </p:txBody>
      </p:sp>
      <p:sp>
        <p:nvSpPr>
          <p:cNvPr id="299" name="Google Shape;299;p44"/>
          <p:cNvSpPr txBox="1"/>
          <p:nvPr>
            <p:ph idx="2" type="title"/>
          </p:nvPr>
        </p:nvSpPr>
        <p:spPr>
          <a:xfrm>
            <a:off x="720000" y="674750"/>
            <a:ext cx="1056900" cy="106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300" name="Google Shape;300;p44"/>
          <p:cNvSpPr txBox="1"/>
          <p:nvPr>
            <p:ph idx="1" type="subTitle"/>
          </p:nvPr>
        </p:nvSpPr>
        <p:spPr>
          <a:xfrm>
            <a:off x="479775" y="3183825"/>
            <a:ext cx="3220500" cy="713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BRAIN </a:t>
            </a:r>
            <a:endParaRPr/>
          </a:p>
        </p:txBody>
      </p:sp>
      <p:sp>
        <p:nvSpPr>
          <p:cNvPr id="301" name="Google Shape;301;p44"/>
          <p:cNvSpPr/>
          <p:nvPr/>
        </p:nvSpPr>
        <p:spPr>
          <a:xfrm>
            <a:off x="8042675" y="244299"/>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2" name="Google Shape;302;p44"/>
          <p:cNvCxnSpPr/>
          <p:nvPr/>
        </p:nvCxnSpPr>
        <p:spPr>
          <a:xfrm>
            <a:off x="843587" y="3059013"/>
            <a:ext cx="2137500" cy="0"/>
          </a:xfrm>
          <a:prstGeom prst="straightConnector1">
            <a:avLst/>
          </a:prstGeom>
          <a:noFill/>
          <a:ln cap="flat" cmpd="sng" w="19050">
            <a:solidFill>
              <a:schemeClr val="accent1"/>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4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308" name="Google Shape;308;p45"/>
          <p:cNvSpPr txBox="1"/>
          <p:nvPr>
            <p:ph idx="1" type="subTitle"/>
          </p:nvPr>
        </p:nvSpPr>
        <p:spPr>
          <a:xfrm>
            <a:off x="1309200" y="3487845"/>
            <a:ext cx="6525600" cy="125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The world population is increasing, the need of health prevention is also increasing day by day. Hence, it is mandatory for everyone in this world to take care of their health properly.Among the various treatments, the saline therapy is the most important treatment that many patients receive from the hospitals</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ctr">
              <a:spcBef>
                <a:spcPts val="1600"/>
              </a:spcBef>
              <a:spcAft>
                <a:spcPts val="1600"/>
              </a:spcAft>
              <a:buNone/>
            </a:pPr>
            <a:r>
              <a:t/>
            </a:r>
            <a:endParaRPr/>
          </a:p>
        </p:txBody>
      </p:sp>
      <p:pic>
        <p:nvPicPr>
          <p:cNvPr id="309" name="Google Shape;309;p45"/>
          <p:cNvPicPr preferRelativeResize="0"/>
          <p:nvPr/>
        </p:nvPicPr>
        <p:blipFill rotWithShape="1">
          <a:blip r:embed="rId3">
            <a:alphaModFix/>
          </a:blip>
          <a:srcRect b="24213" l="0" r="0" t="30399"/>
          <a:stretch/>
        </p:blipFill>
        <p:spPr>
          <a:xfrm>
            <a:off x="2133350" y="1145950"/>
            <a:ext cx="4877300" cy="22136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6"/>
          <p:cNvSpPr txBox="1"/>
          <p:nvPr>
            <p:ph idx="1" type="subTitle"/>
          </p:nvPr>
        </p:nvSpPr>
        <p:spPr>
          <a:xfrm>
            <a:off x="4216575" y="2269100"/>
            <a:ext cx="3945300" cy="246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t>
            </a:r>
            <a:r>
              <a:rPr lang="en">
                <a:solidFill>
                  <a:srgbClr val="000000"/>
                </a:solidFill>
              </a:rPr>
              <a:t>he patient needs to be continuously administered by a nurse or a caretaker. But unfortunately, there are some critical situations i.e., patient's blood re-flexing back into the saline tubing system due to the negligence towards the saline completion and busy schedules of the responsible doctors, nurses, or the caretakers, so a huge number of patients are dying or are being harmed in the hospitals</a:t>
            </a:r>
            <a:endParaRPr>
              <a:solidFill>
                <a:srgbClr val="000000"/>
              </a:solidFill>
            </a:endParaRPr>
          </a:p>
          <a:p>
            <a:pPr indent="0" lvl="0" marL="0" rtl="0" algn="ctr">
              <a:spcBef>
                <a:spcPts val="0"/>
              </a:spcBef>
              <a:spcAft>
                <a:spcPts val="0"/>
              </a:spcAft>
              <a:buNone/>
            </a:pPr>
            <a:r>
              <a:t/>
            </a:r>
            <a:endParaRPr/>
          </a:p>
        </p:txBody>
      </p:sp>
      <p:sp>
        <p:nvSpPr>
          <p:cNvPr id="315" name="Google Shape;315;p46"/>
          <p:cNvSpPr txBox="1"/>
          <p:nvPr>
            <p:ph type="title"/>
          </p:nvPr>
        </p:nvSpPr>
        <p:spPr>
          <a:xfrm>
            <a:off x="4168250" y="1575350"/>
            <a:ext cx="3945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MONITORING</a:t>
            </a:r>
            <a:endParaRPr/>
          </a:p>
        </p:txBody>
      </p:sp>
      <p:cxnSp>
        <p:nvCxnSpPr>
          <p:cNvPr id="316" name="Google Shape;316;p46"/>
          <p:cNvCxnSpPr/>
          <p:nvPr/>
        </p:nvCxnSpPr>
        <p:spPr>
          <a:xfrm>
            <a:off x="4878962" y="2208563"/>
            <a:ext cx="2523900" cy="0"/>
          </a:xfrm>
          <a:prstGeom prst="straightConnector1">
            <a:avLst/>
          </a:prstGeom>
          <a:noFill/>
          <a:ln cap="flat" cmpd="sng" w="19050">
            <a:solidFill>
              <a:schemeClr val="accent1"/>
            </a:solidFill>
            <a:prstDash val="solid"/>
            <a:round/>
            <a:headEnd len="med" w="med" type="none"/>
            <a:tailEnd len="med" w="med" type="none"/>
          </a:ln>
        </p:spPr>
      </p:cxnSp>
      <p:grpSp>
        <p:nvGrpSpPr>
          <p:cNvPr id="317" name="Google Shape;317;p46"/>
          <p:cNvGrpSpPr/>
          <p:nvPr/>
        </p:nvGrpSpPr>
        <p:grpSpPr>
          <a:xfrm>
            <a:off x="4878874" y="1218757"/>
            <a:ext cx="2523598" cy="356601"/>
            <a:chOff x="1524913" y="922950"/>
            <a:chExt cx="6094175" cy="564600"/>
          </a:xfrm>
        </p:grpSpPr>
        <p:cxnSp>
          <p:nvCxnSpPr>
            <p:cNvPr id="318" name="Google Shape;318;p46"/>
            <p:cNvCxnSpPr/>
            <p:nvPr/>
          </p:nvCxnSpPr>
          <p:spPr>
            <a:xfrm flipH="1" rot="10800000">
              <a:off x="1524913" y="922950"/>
              <a:ext cx="2916000" cy="564600"/>
            </a:xfrm>
            <a:prstGeom prst="curvedConnector3">
              <a:avLst>
                <a:gd fmla="val 50000" name="adj1"/>
              </a:avLst>
            </a:prstGeom>
            <a:noFill/>
            <a:ln cap="flat" cmpd="sng" w="19050">
              <a:solidFill>
                <a:schemeClr val="accent1"/>
              </a:solidFill>
              <a:prstDash val="solid"/>
              <a:round/>
              <a:headEnd len="med" w="med" type="none"/>
              <a:tailEnd len="med" w="med" type="none"/>
            </a:ln>
          </p:spPr>
        </p:cxnSp>
        <p:cxnSp>
          <p:nvCxnSpPr>
            <p:cNvPr id="319" name="Google Shape;319;p46"/>
            <p:cNvCxnSpPr/>
            <p:nvPr/>
          </p:nvCxnSpPr>
          <p:spPr>
            <a:xfrm rot="10800000">
              <a:off x="4437888" y="923225"/>
              <a:ext cx="3181200" cy="563400"/>
            </a:xfrm>
            <a:prstGeom prst="curvedConnector3">
              <a:avLst>
                <a:gd fmla="val 50000" name="adj1"/>
              </a:avLst>
            </a:prstGeom>
            <a:noFill/>
            <a:ln cap="flat" cmpd="sng" w="19050">
              <a:solidFill>
                <a:schemeClr val="accent1"/>
              </a:solidFill>
              <a:prstDash val="solid"/>
              <a:round/>
              <a:headEnd len="med" w="med" type="none"/>
              <a:tailEnd len="med" w="med" type="none"/>
            </a:ln>
          </p:spPr>
        </p:cxnSp>
      </p:grpSp>
      <p:pic>
        <p:nvPicPr>
          <p:cNvPr id="320" name="Google Shape;320;p46"/>
          <p:cNvPicPr preferRelativeResize="0"/>
          <p:nvPr/>
        </p:nvPicPr>
        <p:blipFill rotWithShape="1">
          <a:blip r:embed="rId3">
            <a:alphaModFix/>
          </a:blip>
          <a:srcRect b="13688" l="25639" r="25644" t="0"/>
          <a:stretch/>
        </p:blipFill>
        <p:spPr>
          <a:xfrm>
            <a:off x="1297775" y="528175"/>
            <a:ext cx="2604950" cy="46153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47"/>
          <p:cNvSpPr txBox="1"/>
          <p:nvPr>
            <p:ph idx="1" type="subTitle"/>
          </p:nvPr>
        </p:nvSpPr>
        <p:spPr>
          <a:xfrm>
            <a:off x="3479625" y="1391175"/>
            <a:ext cx="5488800" cy="1908900"/>
          </a:xfrm>
          <a:prstGeom prst="rect">
            <a:avLst/>
          </a:prstGeom>
        </p:spPr>
        <p:txBody>
          <a:bodyPr anchorCtr="0" anchor="ctr" bIns="91425" lIns="91425" spcFirstLastPara="1" rIns="91425" wrap="square" tIns="91425">
            <a:noAutofit/>
          </a:bodyPr>
          <a:lstStyle/>
          <a:p>
            <a:pPr indent="0" lvl="0" marL="0" rtl="0" algn="just">
              <a:lnSpc>
                <a:spcPct val="115000"/>
              </a:lnSpc>
              <a:spcBef>
                <a:spcPts val="1400"/>
              </a:spcBef>
              <a:spcAft>
                <a:spcPts val="0"/>
              </a:spcAft>
              <a:buNone/>
            </a:pPr>
            <a:r>
              <a:rPr lang="en">
                <a:solidFill>
                  <a:srgbClr val="000000"/>
                </a:solidFill>
              </a:rPr>
              <a:t>Hence to prevent the patient from getting harmed and to protect their lives during saline feeding hours, the saline level monitoring system has been developed. The proposed system facilitates a sophisticated method to alert when the level of saline is low or saline is empty by using Internet of Things platform</a:t>
            </a:r>
            <a:endParaRPr>
              <a:solidFill>
                <a:srgbClr val="000000"/>
              </a:solidFill>
            </a:endParaRPr>
          </a:p>
          <a:p>
            <a:pPr indent="0" lvl="0" marL="0" rtl="0" algn="ctr">
              <a:spcBef>
                <a:spcPts val="0"/>
              </a:spcBef>
              <a:spcAft>
                <a:spcPts val="0"/>
              </a:spcAft>
              <a:buNone/>
            </a:pPr>
            <a:r>
              <a:t/>
            </a:r>
            <a:endParaRPr/>
          </a:p>
        </p:txBody>
      </p:sp>
      <p:sp>
        <p:nvSpPr>
          <p:cNvPr id="326" name="Google Shape;326;p47"/>
          <p:cNvSpPr txBox="1"/>
          <p:nvPr>
            <p:ph type="title"/>
          </p:nvPr>
        </p:nvSpPr>
        <p:spPr>
          <a:xfrm>
            <a:off x="3892950" y="890025"/>
            <a:ext cx="3945300" cy="88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BRAIN</a:t>
            </a:r>
            <a:endParaRPr/>
          </a:p>
          <a:p>
            <a:pPr indent="0" lvl="0" marL="0" rtl="0" algn="ctr">
              <a:spcBef>
                <a:spcPts val="0"/>
              </a:spcBef>
              <a:spcAft>
                <a:spcPts val="0"/>
              </a:spcAft>
              <a:buNone/>
            </a:pPr>
            <a:r>
              <a:t/>
            </a:r>
            <a:endParaRPr/>
          </a:p>
        </p:txBody>
      </p:sp>
      <p:cxnSp>
        <p:nvCxnSpPr>
          <p:cNvPr id="327" name="Google Shape;327;p47"/>
          <p:cNvCxnSpPr/>
          <p:nvPr/>
        </p:nvCxnSpPr>
        <p:spPr>
          <a:xfrm>
            <a:off x="4603662" y="1391163"/>
            <a:ext cx="2523900" cy="0"/>
          </a:xfrm>
          <a:prstGeom prst="straightConnector1">
            <a:avLst/>
          </a:prstGeom>
          <a:noFill/>
          <a:ln cap="flat" cmpd="sng" w="19050">
            <a:solidFill>
              <a:schemeClr val="accent1"/>
            </a:solidFill>
            <a:prstDash val="solid"/>
            <a:round/>
            <a:headEnd len="med" w="med" type="none"/>
            <a:tailEnd len="med" w="med" type="none"/>
          </a:ln>
        </p:spPr>
      </p:cxnSp>
      <p:grpSp>
        <p:nvGrpSpPr>
          <p:cNvPr id="328" name="Google Shape;328;p47"/>
          <p:cNvGrpSpPr/>
          <p:nvPr/>
        </p:nvGrpSpPr>
        <p:grpSpPr>
          <a:xfrm>
            <a:off x="945616" y="1180587"/>
            <a:ext cx="1810124" cy="2937618"/>
            <a:chOff x="7280398" y="2805793"/>
            <a:chExt cx="939202" cy="1588073"/>
          </a:xfrm>
        </p:grpSpPr>
        <p:grpSp>
          <p:nvGrpSpPr>
            <p:cNvPr id="329" name="Google Shape;329;p47"/>
            <p:cNvGrpSpPr/>
            <p:nvPr/>
          </p:nvGrpSpPr>
          <p:grpSpPr>
            <a:xfrm>
              <a:off x="7280398" y="2805793"/>
              <a:ext cx="939202" cy="1588073"/>
              <a:chOff x="7280398" y="2805793"/>
              <a:chExt cx="939202" cy="1588073"/>
            </a:xfrm>
          </p:grpSpPr>
          <p:sp>
            <p:nvSpPr>
              <p:cNvPr id="330" name="Google Shape;330;p47"/>
              <p:cNvSpPr/>
              <p:nvPr/>
            </p:nvSpPr>
            <p:spPr>
              <a:xfrm>
                <a:off x="7280398" y="3729250"/>
                <a:ext cx="595597" cy="664616"/>
              </a:xfrm>
              <a:custGeom>
                <a:rect b="b" l="l" r="r" t="t"/>
                <a:pathLst>
                  <a:path extrusionOk="0" h="26298" w="23567">
                    <a:moveTo>
                      <a:pt x="0" y="1"/>
                    </a:moveTo>
                    <a:lnTo>
                      <a:pt x="0" y="1745"/>
                    </a:lnTo>
                    <a:lnTo>
                      <a:pt x="4397" y="1745"/>
                    </a:lnTo>
                    <a:lnTo>
                      <a:pt x="4397" y="25426"/>
                    </a:lnTo>
                    <a:lnTo>
                      <a:pt x="5269" y="26298"/>
                    </a:lnTo>
                    <a:lnTo>
                      <a:pt x="22695" y="26298"/>
                    </a:lnTo>
                    <a:lnTo>
                      <a:pt x="23567" y="25426"/>
                    </a:lnTo>
                    <a:lnTo>
                      <a:pt x="23567" y="9395"/>
                    </a:lnTo>
                    <a:lnTo>
                      <a:pt x="21823" y="9395"/>
                    </a:lnTo>
                    <a:lnTo>
                      <a:pt x="21823" y="24554"/>
                    </a:lnTo>
                    <a:lnTo>
                      <a:pt x="6141" y="24554"/>
                    </a:lnTo>
                    <a:lnTo>
                      <a:pt x="6141" y="873"/>
                    </a:lnTo>
                    <a:lnTo>
                      <a:pt x="526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7"/>
              <p:cNvSpPr/>
              <p:nvPr/>
            </p:nvSpPr>
            <p:spPr>
              <a:xfrm>
                <a:off x="7491348" y="2805793"/>
                <a:ext cx="728252" cy="1195061"/>
              </a:xfrm>
              <a:custGeom>
                <a:rect b="b" l="l" r="r" t="t"/>
                <a:pathLst>
                  <a:path extrusionOk="0" h="47287" w="28816">
                    <a:moveTo>
                      <a:pt x="8011" y="0"/>
                    </a:moveTo>
                    <a:lnTo>
                      <a:pt x="1" y="5574"/>
                    </a:lnTo>
                    <a:lnTo>
                      <a:pt x="1" y="34508"/>
                    </a:lnTo>
                    <a:lnTo>
                      <a:pt x="5810" y="40317"/>
                    </a:lnTo>
                    <a:lnTo>
                      <a:pt x="5810" y="44327"/>
                    </a:lnTo>
                    <a:lnTo>
                      <a:pt x="9122" y="44327"/>
                    </a:lnTo>
                    <a:lnTo>
                      <a:pt x="9122" y="40317"/>
                    </a:lnTo>
                    <a:lnTo>
                      <a:pt x="12490" y="40317"/>
                    </a:lnTo>
                    <a:lnTo>
                      <a:pt x="12490" y="47286"/>
                    </a:lnTo>
                    <a:lnTo>
                      <a:pt x="16326" y="47286"/>
                    </a:lnTo>
                    <a:lnTo>
                      <a:pt x="16326" y="40317"/>
                    </a:lnTo>
                    <a:lnTo>
                      <a:pt x="23006" y="40317"/>
                    </a:lnTo>
                    <a:lnTo>
                      <a:pt x="28815" y="34508"/>
                    </a:lnTo>
                    <a:lnTo>
                      <a:pt x="28815" y="5574"/>
                    </a:lnTo>
                    <a:lnTo>
                      <a:pt x="20805" y="0"/>
                    </a:lnTo>
                    <a:close/>
                  </a:path>
                </a:pathLst>
              </a:custGeom>
              <a:solidFill>
                <a:srgbClr val="FFFEFD"/>
              </a:solidFill>
              <a:ln cap="flat" cmpd="sng" w="19050">
                <a:solidFill>
                  <a:srgbClr val="CAD3D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 name="Google Shape;332;p47"/>
            <p:cNvSpPr/>
            <p:nvPr/>
          </p:nvSpPr>
          <p:spPr>
            <a:xfrm>
              <a:off x="7585286" y="3643197"/>
              <a:ext cx="540250" cy="342493"/>
            </a:xfrm>
            <a:custGeom>
              <a:rect b="b" l="l" r="r" t="t"/>
              <a:pathLst>
                <a:path extrusionOk="0" h="13552" w="21377">
                  <a:moveTo>
                    <a:pt x="0" y="0"/>
                  </a:moveTo>
                  <a:lnTo>
                    <a:pt x="0" y="213"/>
                  </a:lnTo>
                  <a:lnTo>
                    <a:pt x="4588" y="4801"/>
                  </a:lnTo>
                  <a:lnTo>
                    <a:pt x="9530" y="4801"/>
                  </a:lnTo>
                  <a:lnTo>
                    <a:pt x="9460" y="13552"/>
                  </a:lnTo>
                  <a:lnTo>
                    <a:pt x="11808" y="13552"/>
                  </a:lnTo>
                  <a:lnTo>
                    <a:pt x="11846" y="4801"/>
                  </a:lnTo>
                  <a:lnTo>
                    <a:pt x="16788" y="4801"/>
                  </a:lnTo>
                  <a:lnTo>
                    <a:pt x="21376" y="213"/>
                  </a:lnTo>
                  <a:lnTo>
                    <a:pt x="21376"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7"/>
            <p:cNvSpPr/>
            <p:nvPr/>
          </p:nvSpPr>
          <p:spPr>
            <a:xfrm>
              <a:off x="7585286" y="3507812"/>
              <a:ext cx="540250" cy="137735"/>
            </a:xfrm>
            <a:custGeom>
              <a:rect b="b" l="l" r="r" t="t"/>
              <a:pathLst>
                <a:path extrusionOk="0" h="5450" w="21377">
                  <a:moveTo>
                    <a:pt x="0" y="1"/>
                  </a:moveTo>
                  <a:lnTo>
                    <a:pt x="0" y="5450"/>
                  </a:lnTo>
                  <a:lnTo>
                    <a:pt x="21376" y="5450"/>
                  </a:lnTo>
                  <a:lnTo>
                    <a:pt x="2137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7"/>
            <p:cNvSpPr/>
            <p:nvPr/>
          </p:nvSpPr>
          <p:spPr>
            <a:xfrm>
              <a:off x="7585286" y="3379883"/>
              <a:ext cx="540250" cy="137735"/>
            </a:xfrm>
            <a:custGeom>
              <a:rect b="b" l="l" r="r" t="t"/>
              <a:pathLst>
                <a:path extrusionOk="0" h="5450" w="21377">
                  <a:moveTo>
                    <a:pt x="0" y="1"/>
                  </a:moveTo>
                  <a:lnTo>
                    <a:pt x="0" y="5450"/>
                  </a:lnTo>
                  <a:lnTo>
                    <a:pt x="21376" y="5450"/>
                  </a:lnTo>
                  <a:lnTo>
                    <a:pt x="21376"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7"/>
            <p:cNvSpPr/>
            <p:nvPr/>
          </p:nvSpPr>
          <p:spPr>
            <a:xfrm>
              <a:off x="7585286" y="3251954"/>
              <a:ext cx="540250" cy="137735"/>
            </a:xfrm>
            <a:custGeom>
              <a:rect b="b" l="l" r="r" t="t"/>
              <a:pathLst>
                <a:path extrusionOk="0" h="5450" w="21377">
                  <a:moveTo>
                    <a:pt x="0" y="1"/>
                  </a:moveTo>
                  <a:lnTo>
                    <a:pt x="0" y="5450"/>
                  </a:lnTo>
                  <a:lnTo>
                    <a:pt x="21376" y="5450"/>
                  </a:lnTo>
                  <a:lnTo>
                    <a:pt x="2137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7"/>
            <p:cNvSpPr/>
            <p:nvPr/>
          </p:nvSpPr>
          <p:spPr>
            <a:xfrm>
              <a:off x="7585286" y="3124024"/>
              <a:ext cx="540250" cy="137735"/>
            </a:xfrm>
            <a:custGeom>
              <a:rect b="b" l="l" r="r" t="t"/>
              <a:pathLst>
                <a:path extrusionOk="0" h="5450" w="21377">
                  <a:moveTo>
                    <a:pt x="0" y="1"/>
                  </a:moveTo>
                  <a:lnTo>
                    <a:pt x="0" y="5450"/>
                  </a:lnTo>
                  <a:lnTo>
                    <a:pt x="21376" y="5450"/>
                  </a:lnTo>
                  <a:lnTo>
                    <a:pt x="2137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7"/>
            <p:cNvSpPr/>
            <p:nvPr/>
          </p:nvSpPr>
          <p:spPr>
            <a:xfrm>
              <a:off x="7585286" y="3002716"/>
              <a:ext cx="540250" cy="131114"/>
            </a:xfrm>
            <a:custGeom>
              <a:rect b="b" l="l" r="r" t="t"/>
              <a:pathLst>
                <a:path extrusionOk="0" h="5188" w="21377">
                  <a:moveTo>
                    <a:pt x="0" y="0"/>
                  </a:moveTo>
                  <a:lnTo>
                    <a:pt x="0" y="5187"/>
                  </a:lnTo>
                  <a:lnTo>
                    <a:pt x="21376" y="5187"/>
                  </a:lnTo>
                  <a:lnTo>
                    <a:pt x="2137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pic>
        <p:nvPicPr>
          <p:cNvPr id="342" name="Google Shape;342;p48"/>
          <p:cNvPicPr preferRelativeResize="0"/>
          <p:nvPr/>
        </p:nvPicPr>
        <p:blipFill>
          <a:blip r:embed="rId3">
            <a:alphaModFix/>
          </a:blip>
          <a:stretch>
            <a:fillRect/>
          </a:stretch>
        </p:blipFill>
        <p:spPr>
          <a:xfrm>
            <a:off x="167125" y="89850"/>
            <a:ext cx="4963800" cy="4963800"/>
          </a:xfrm>
          <a:prstGeom prst="rect">
            <a:avLst/>
          </a:prstGeom>
          <a:noFill/>
          <a:ln>
            <a:noFill/>
          </a:ln>
        </p:spPr>
      </p:pic>
      <p:sp>
        <p:nvSpPr>
          <p:cNvPr id="343" name="Google Shape;343;p48"/>
          <p:cNvSpPr txBox="1"/>
          <p:nvPr>
            <p:ph type="title"/>
          </p:nvPr>
        </p:nvSpPr>
        <p:spPr>
          <a:xfrm>
            <a:off x="5047100" y="1861625"/>
            <a:ext cx="3739200" cy="191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EXISTING</a:t>
            </a:r>
            <a:r>
              <a:rPr lang="en"/>
              <a:t> SYSTEM</a:t>
            </a:r>
            <a:endParaRPr/>
          </a:p>
        </p:txBody>
      </p:sp>
      <p:sp>
        <p:nvSpPr>
          <p:cNvPr id="344" name="Google Shape;344;p48"/>
          <p:cNvSpPr txBox="1"/>
          <p:nvPr>
            <p:ph idx="2" type="title"/>
          </p:nvPr>
        </p:nvSpPr>
        <p:spPr>
          <a:xfrm>
            <a:off x="5130925" y="686400"/>
            <a:ext cx="1056900" cy="106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345" name="Google Shape;345;p48"/>
          <p:cNvSpPr txBox="1"/>
          <p:nvPr>
            <p:ph idx="1" type="subTitle"/>
          </p:nvPr>
        </p:nvSpPr>
        <p:spPr>
          <a:xfrm>
            <a:off x="5275212" y="3749500"/>
            <a:ext cx="2737800" cy="713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EYE</a:t>
            </a:r>
            <a:endParaRPr/>
          </a:p>
        </p:txBody>
      </p:sp>
      <p:sp>
        <p:nvSpPr>
          <p:cNvPr id="346" name="Google Shape;346;p48"/>
          <p:cNvSpPr/>
          <p:nvPr/>
        </p:nvSpPr>
        <p:spPr>
          <a:xfrm>
            <a:off x="-852000" y="-824901"/>
            <a:ext cx="1773593" cy="2116901"/>
          </a:xfrm>
          <a:custGeom>
            <a:rect b="b" l="l" r="r" t="t"/>
            <a:pathLst>
              <a:path extrusionOk="0" fill="none" h="90747" w="76022">
                <a:moveTo>
                  <a:pt x="53307" y="90746"/>
                </a:moveTo>
                <a:lnTo>
                  <a:pt x="22715" y="90746"/>
                </a:lnTo>
                <a:lnTo>
                  <a:pt x="22715" y="90746"/>
                </a:lnTo>
                <a:lnTo>
                  <a:pt x="21574" y="90718"/>
                </a:lnTo>
                <a:lnTo>
                  <a:pt x="20405" y="90635"/>
                </a:lnTo>
                <a:lnTo>
                  <a:pt x="19291" y="90495"/>
                </a:lnTo>
                <a:lnTo>
                  <a:pt x="18150" y="90273"/>
                </a:lnTo>
                <a:lnTo>
                  <a:pt x="17064" y="90022"/>
                </a:lnTo>
                <a:lnTo>
                  <a:pt x="15979" y="89716"/>
                </a:lnTo>
                <a:lnTo>
                  <a:pt x="14949" y="89354"/>
                </a:lnTo>
                <a:lnTo>
                  <a:pt x="13919" y="88965"/>
                </a:lnTo>
                <a:lnTo>
                  <a:pt x="12889" y="88491"/>
                </a:lnTo>
                <a:lnTo>
                  <a:pt x="11915" y="87990"/>
                </a:lnTo>
                <a:lnTo>
                  <a:pt x="10968" y="87434"/>
                </a:lnTo>
                <a:lnTo>
                  <a:pt x="10050" y="86849"/>
                </a:lnTo>
                <a:lnTo>
                  <a:pt x="9159" y="86209"/>
                </a:lnTo>
                <a:lnTo>
                  <a:pt x="8296" y="85541"/>
                </a:lnTo>
                <a:lnTo>
                  <a:pt x="7489" y="84817"/>
                </a:lnTo>
                <a:lnTo>
                  <a:pt x="6681" y="84065"/>
                </a:lnTo>
                <a:lnTo>
                  <a:pt x="5930" y="83286"/>
                </a:lnTo>
                <a:lnTo>
                  <a:pt x="5206" y="82451"/>
                </a:lnTo>
                <a:lnTo>
                  <a:pt x="4538" y="81588"/>
                </a:lnTo>
                <a:lnTo>
                  <a:pt x="3898" y="80697"/>
                </a:lnTo>
                <a:lnTo>
                  <a:pt x="3313" y="79779"/>
                </a:lnTo>
                <a:lnTo>
                  <a:pt x="2756" y="78832"/>
                </a:lnTo>
                <a:lnTo>
                  <a:pt x="2255" y="77858"/>
                </a:lnTo>
                <a:lnTo>
                  <a:pt x="1810" y="76856"/>
                </a:lnTo>
                <a:lnTo>
                  <a:pt x="1393" y="75826"/>
                </a:lnTo>
                <a:lnTo>
                  <a:pt x="1031" y="74768"/>
                </a:lnTo>
                <a:lnTo>
                  <a:pt x="724" y="73682"/>
                </a:lnTo>
                <a:lnTo>
                  <a:pt x="474" y="72597"/>
                </a:lnTo>
                <a:lnTo>
                  <a:pt x="279" y="71483"/>
                </a:lnTo>
                <a:lnTo>
                  <a:pt x="140" y="70342"/>
                </a:lnTo>
                <a:lnTo>
                  <a:pt x="56" y="69201"/>
                </a:lnTo>
                <a:lnTo>
                  <a:pt x="1" y="68032"/>
                </a:lnTo>
                <a:lnTo>
                  <a:pt x="1" y="22715"/>
                </a:lnTo>
                <a:lnTo>
                  <a:pt x="1" y="22715"/>
                </a:lnTo>
                <a:lnTo>
                  <a:pt x="56" y="21546"/>
                </a:lnTo>
                <a:lnTo>
                  <a:pt x="140" y="20404"/>
                </a:lnTo>
                <a:lnTo>
                  <a:pt x="279" y="19263"/>
                </a:lnTo>
                <a:lnTo>
                  <a:pt x="474" y="18150"/>
                </a:lnTo>
                <a:lnTo>
                  <a:pt x="724" y="17064"/>
                </a:lnTo>
                <a:lnTo>
                  <a:pt x="1031" y="15978"/>
                </a:lnTo>
                <a:lnTo>
                  <a:pt x="1393" y="14921"/>
                </a:lnTo>
                <a:lnTo>
                  <a:pt x="1810" y="13891"/>
                </a:lnTo>
                <a:lnTo>
                  <a:pt x="2255" y="12888"/>
                </a:lnTo>
                <a:lnTo>
                  <a:pt x="2756" y="11914"/>
                </a:lnTo>
                <a:lnTo>
                  <a:pt x="3313" y="10968"/>
                </a:lnTo>
                <a:lnTo>
                  <a:pt x="3898" y="10049"/>
                </a:lnTo>
                <a:lnTo>
                  <a:pt x="4538" y="9158"/>
                </a:lnTo>
                <a:lnTo>
                  <a:pt x="5206" y="8296"/>
                </a:lnTo>
                <a:lnTo>
                  <a:pt x="5930" y="7460"/>
                </a:lnTo>
                <a:lnTo>
                  <a:pt x="6681" y="6681"/>
                </a:lnTo>
                <a:lnTo>
                  <a:pt x="7489" y="5929"/>
                </a:lnTo>
                <a:lnTo>
                  <a:pt x="8296" y="5206"/>
                </a:lnTo>
                <a:lnTo>
                  <a:pt x="9159" y="4538"/>
                </a:lnTo>
                <a:lnTo>
                  <a:pt x="10050" y="3897"/>
                </a:lnTo>
                <a:lnTo>
                  <a:pt x="10968" y="3313"/>
                </a:lnTo>
                <a:lnTo>
                  <a:pt x="11915" y="2756"/>
                </a:lnTo>
                <a:lnTo>
                  <a:pt x="12889" y="2255"/>
                </a:lnTo>
                <a:lnTo>
                  <a:pt x="13919" y="1782"/>
                </a:lnTo>
                <a:lnTo>
                  <a:pt x="14949" y="1392"/>
                </a:lnTo>
                <a:lnTo>
                  <a:pt x="15979" y="1030"/>
                </a:lnTo>
                <a:lnTo>
                  <a:pt x="17064" y="724"/>
                </a:lnTo>
                <a:lnTo>
                  <a:pt x="18150" y="474"/>
                </a:lnTo>
                <a:lnTo>
                  <a:pt x="19291" y="251"/>
                </a:lnTo>
                <a:lnTo>
                  <a:pt x="20405" y="112"/>
                </a:lnTo>
                <a:lnTo>
                  <a:pt x="21574" y="28"/>
                </a:lnTo>
                <a:lnTo>
                  <a:pt x="22715" y="0"/>
                </a:lnTo>
                <a:lnTo>
                  <a:pt x="53307" y="0"/>
                </a:lnTo>
                <a:lnTo>
                  <a:pt x="53307" y="0"/>
                </a:lnTo>
                <a:lnTo>
                  <a:pt x="54476" y="28"/>
                </a:lnTo>
                <a:lnTo>
                  <a:pt x="55617" y="112"/>
                </a:lnTo>
                <a:lnTo>
                  <a:pt x="56758" y="251"/>
                </a:lnTo>
                <a:lnTo>
                  <a:pt x="57872" y="474"/>
                </a:lnTo>
                <a:lnTo>
                  <a:pt x="58958" y="724"/>
                </a:lnTo>
                <a:lnTo>
                  <a:pt x="60043" y="1030"/>
                </a:lnTo>
                <a:lnTo>
                  <a:pt x="61101" y="1392"/>
                </a:lnTo>
                <a:lnTo>
                  <a:pt x="62131" y="1782"/>
                </a:lnTo>
                <a:lnTo>
                  <a:pt x="63133" y="2255"/>
                </a:lnTo>
                <a:lnTo>
                  <a:pt x="64107" y="2756"/>
                </a:lnTo>
                <a:lnTo>
                  <a:pt x="65054" y="3313"/>
                </a:lnTo>
                <a:lnTo>
                  <a:pt x="65972" y="3897"/>
                </a:lnTo>
                <a:lnTo>
                  <a:pt x="66863" y="4538"/>
                </a:lnTo>
                <a:lnTo>
                  <a:pt x="67726" y="5206"/>
                </a:lnTo>
                <a:lnTo>
                  <a:pt x="68561" y="5929"/>
                </a:lnTo>
                <a:lnTo>
                  <a:pt x="69340" y="6681"/>
                </a:lnTo>
                <a:lnTo>
                  <a:pt x="70092" y="7460"/>
                </a:lnTo>
                <a:lnTo>
                  <a:pt x="70816" y="8296"/>
                </a:lnTo>
                <a:lnTo>
                  <a:pt x="71484" y="9158"/>
                </a:lnTo>
                <a:lnTo>
                  <a:pt x="72124" y="10049"/>
                </a:lnTo>
                <a:lnTo>
                  <a:pt x="72709" y="10968"/>
                </a:lnTo>
                <a:lnTo>
                  <a:pt x="73265" y="11914"/>
                </a:lnTo>
                <a:lnTo>
                  <a:pt x="73766" y="12888"/>
                </a:lnTo>
                <a:lnTo>
                  <a:pt x="74240" y="13891"/>
                </a:lnTo>
                <a:lnTo>
                  <a:pt x="74629" y="14921"/>
                </a:lnTo>
                <a:lnTo>
                  <a:pt x="74991" y="15978"/>
                </a:lnTo>
                <a:lnTo>
                  <a:pt x="75297" y="17064"/>
                </a:lnTo>
                <a:lnTo>
                  <a:pt x="75548" y="18150"/>
                </a:lnTo>
                <a:lnTo>
                  <a:pt x="75770" y="19263"/>
                </a:lnTo>
                <a:lnTo>
                  <a:pt x="75910" y="20404"/>
                </a:lnTo>
                <a:lnTo>
                  <a:pt x="75993" y="21546"/>
                </a:lnTo>
                <a:lnTo>
                  <a:pt x="76021" y="22715"/>
                </a:lnTo>
                <a:lnTo>
                  <a:pt x="76021" y="68032"/>
                </a:lnTo>
                <a:lnTo>
                  <a:pt x="76021" y="68032"/>
                </a:lnTo>
                <a:lnTo>
                  <a:pt x="75993" y="69201"/>
                </a:lnTo>
                <a:lnTo>
                  <a:pt x="75910" y="70342"/>
                </a:lnTo>
                <a:lnTo>
                  <a:pt x="75770" y="71483"/>
                </a:lnTo>
                <a:lnTo>
                  <a:pt x="75548" y="72597"/>
                </a:lnTo>
                <a:lnTo>
                  <a:pt x="75297" y="73682"/>
                </a:lnTo>
                <a:lnTo>
                  <a:pt x="74991" y="74768"/>
                </a:lnTo>
                <a:lnTo>
                  <a:pt x="74629" y="75826"/>
                </a:lnTo>
                <a:lnTo>
                  <a:pt x="74240" y="76856"/>
                </a:lnTo>
                <a:lnTo>
                  <a:pt x="73766" y="77858"/>
                </a:lnTo>
                <a:lnTo>
                  <a:pt x="73265" y="78832"/>
                </a:lnTo>
                <a:lnTo>
                  <a:pt x="72709" y="79779"/>
                </a:lnTo>
                <a:lnTo>
                  <a:pt x="72124" y="80697"/>
                </a:lnTo>
                <a:lnTo>
                  <a:pt x="71484" y="81588"/>
                </a:lnTo>
                <a:lnTo>
                  <a:pt x="70816" y="82451"/>
                </a:lnTo>
                <a:lnTo>
                  <a:pt x="70092" y="83286"/>
                </a:lnTo>
                <a:lnTo>
                  <a:pt x="69340" y="84065"/>
                </a:lnTo>
                <a:lnTo>
                  <a:pt x="68561" y="84817"/>
                </a:lnTo>
                <a:lnTo>
                  <a:pt x="67726" y="85541"/>
                </a:lnTo>
                <a:lnTo>
                  <a:pt x="66863" y="86209"/>
                </a:lnTo>
                <a:lnTo>
                  <a:pt x="65972" y="86849"/>
                </a:lnTo>
                <a:lnTo>
                  <a:pt x="65054" y="87434"/>
                </a:lnTo>
                <a:lnTo>
                  <a:pt x="64107" y="87990"/>
                </a:lnTo>
                <a:lnTo>
                  <a:pt x="63133" y="88491"/>
                </a:lnTo>
                <a:lnTo>
                  <a:pt x="62131" y="88965"/>
                </a:lnTo>
                <a:lnTo>
                  <a:pt x="61101" y="89354"/>
                </a:lnTo>
                <a:lnTo>
                  <a:pt x="60043" y="89716"/>
                </a:lnTo>
                <a:lnTo>
                  <a:pt x="58958" y="90022"/>
                </a:lnTo>
                <a:lnTo>
                  <a:pt x="57872" y="90273"/>
                </a:lnTo>
                <a:lnTo>
                  <a:pt x="56758" y="90495"/>
                </a:lnTo>
                <a:lnTo>
                  <a:pt x="55617" y="90635"/>
                </a:lnTo>
                <a:lnTo>
                  <a:pt x="54476" y="90718"/>
                </a:lnTo>
                <a:lnTo>
                  <a:pt x="53307" y="90746"/>
                </a:lnTo>
                <a:lnTo>
                  <a:pt x="53307" y="907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7" name="Google Shape;347;p48"/>
          <p:cNvCxnSpPr/>
          <p:nvPr/>
        </p:nvCxnSpPr>
        <p:spPr>
          <a:xfrm>
            <a:off x="5088300" y="1747500"/>
            <a:ext cx="1081800" cy="0"/>
          </a:xfrm>
          <a:prstGeom prst="straightConnector1">
            <a:avLst/>
          </a:prstGeom>
          <a:noFill/>
          <a:ln cap="flat" cmpd="sng" w="19050">
            <a:solidFill>
              <a:schemeClr val="accent1"/>
            </a:solidFill>
            <a:prstDash val="solid"/>
            <a:round/>
            <a:headEnd len="med" w="med" type="none"/>
            <a:tailEnd len="med" w="med" type="none"/>
          </a:ln>
        </p:spPr>
      </p:cxnSp>
      <p:cxnSp>
        <p:nvCxnSpPr>
          <p:cNvPr id="348" name="Google Shape;348;p48"/>
          <p:cNvCxnSpPr/>
          <p:nvPr/>
        </p:nvCxnSpPr>
        <p:spPr>
          <a:xfrm flipH="1" rot="10800000">
            <a:off x="5088300" y="3569475"/>
            <a:ext cx="2850900" cy="1200"/>
          </a:xfrm>
          <a:prstGeom prst="straightConnector1">
            <a:avLst/>
          </a:prstGeom>
          <a:noFill/>
          <a:ln cap="flat" cmpd="sng" w="19050">
            <a:solidFill>
              <a:schemeClr val="accent1"/>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nimated Healthcare Center by Slidesgo">
  <a:themeElements>
    <a:clrScheme name="Simple Light">
      <a:dk1>
        <a:srgbClr val="252E47"/>
      </a:dk1>
      <a:lt1>
        <a:srgbClr val="FFFFFF"/>
      </a:lt1>
      <a:dk2>
        <a:srgbClr val="F8F5EC"/>
      </a:dk2>
      <a:lt2>
        <a:srgbClr val="ECE9E1"/>
      </a:lt2>
      <a:accent1>
        <a:srgbClr val="DADACE"/>
      </a:accent1>
      <a:accent2>
        <a:srgbClr val="FFFFFF"/>
      </a:accent2>
      <a:accent3>
        <a:srgbClr val="FFFFFF"/>
      </a:accent3>
      <a:accent4>
        <a:srgbClr val="FFFFFF"/>
      </a:accent4>
      <a:accent5>
        <a:srgbClr val="FFFFFF"/>
      </a:accent5>
      <a:accent6>
        <a:srgbClr val="FFFFFF"/>
      </a:accent6>
      <a:hlink>
        <a:srgbClr val="252E4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